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671" r:id="rId3"/>
    <p:sldId id="674" r:id="rId4"/>
    <p:sldId id="675" r:id="rId5"/>
    <p:sldId id="587" r:id="rId6"/>
    <p:sldId id="677" r:id="rId7"/>
    <p:sldId id="676" r:id="rId8"/>
    <p:sldId id="678" r:id="rId9"/>
    <p:sldId id="680" r:id="rId10"/>
    <p:sldId id="679" r:id="rId11"/>
    <p:sldId id="681" r:id="rId12"/>
    <p:sldId id="5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355"/>
    <a:srgbClr val="215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3E239-FA8D-40D6-BAE5-23DF937F4EDD}" v="2318" dt="2022-08-25T04:53:10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 Mei Yi [Harrisdale Senior High School]" userId="f9f029c9-d743-4d60-9f2c-e74bdec1ab07" providerId="ADAL" clId="{66E3E239-FA8D-40D6-BAE5-23DF937F4EDD}"/>
    <pc:docChg chg="undo custSel addSld delSld modSld">
      <pc:chgData name="TAN Mei Yi [Harrisdale Senior High School]" userId="f9f029c9-d743-4d60-9f2c-e74bdec1ab07" providerId="ADAL" clId="{66E3E239-FA8D-40D6-BAE5-23DF937F4EDD}" dt="2022-08-25T04:53:10.994" v="3294" actId="20577"/>
      <pc:docMkLst>
        <pc:docMk/>
      </pc:docMkLst>
      <pc:sldChg chg="modSp mod">
        <pc:chgData name="TAN Mei Yi [Harrisdale Senior High School]" userId="f9f029c9-d743-4d60-9f2c-e74bdec1ab07" providerId="ADAL" clId="{66E3E239-FA8D-40D6-BAE5-23DF937F4EDD}" dt="2022-08-24T00:50:03.201" v="33" actId="20577"/>
        <pc:sldMkLst>
          <pc:docMk/>
          <pc:sldMk cId="4069388361" sldId="257"/>
        </pc:sldMkLst>
        <pc:spChg chg="mod">
          <ac:chgData name="TAN Mei Yi [Harrisdale Senior High School]" userId="f9f029c9-d743-4d60-9f2c-e74bdec1ab07" providerId="ADAL" clId="{66E3E239-FA8D-40D6-BAE5-23DF937F4EDD}" dt="2022-08-24T00:50:03.201" v="33" actId="20577"/>
          <ac:spMkLst>
            <pc:docMk/>
            <pc:sldMk cId="4069388361" sldId="257"/>
            <ac:spMk id="3" creationId="{C1EC27EF-A28E-4528-B10F-73C539F254CD}"/>
          </ac:spMkLst>
        </pc:spChg>
      </pc:sldChg>
      <pc:sldChg chg="modSp add del mod">
        <pc:chgData name="TAN Mei Yi [Harrisdale Senior High School]" userId="f9f029c9-d743-4d60-9f2c-e74bdec1ab07" providerId="ADAL" clId="{66E3E239-FA8D-40D6-BAE5-23DF937F4EDD}" dt="2022-08-24T02:52:31.708" v="1460" actId="20577"/>
        <pc:sldMkLst>
          <pc:docMk/>
          <pc:sldMk cId="3900911170" sldId="539"/>
        </pc:sldMkLst>
        <pc:spChg chg="mod">
          <ac:chgData name="TAN Mei Yi [Harrisdale Senior High School]" userId="f9f029c9-d743-4d60-9f2c-e74bdec1ab07" providerId="ADAL" clId="{66E3E239-FA8D-40D6-BAE5-23DF937F4EDD}" dt="2022-08-24T02:52:31.708" v="1460" actId="20577"/>
          <ac:spMkLst>
            <pc:docMk/>
            <pc:sldMk cId="3900911170" sldId="539"/>
            <ac:spMk id="5" creationId="{00000000-0000-0000-0000-000000000000}"/>
          </ac:spMkLst>
        </pc:spChg>
      </pc:sldChg>
      <pc:sldChg chg="addSp delSp modSp mod delAnim modAnim">
        <pc:chgData name="TAN Mei Yi [Harrisdale Senior High School]" userId="f9f029c9-d743-4d60-9f2c-e74bdec1ab07" providerId="ADAL" clId="{66E3E239-FA8D-40D6-BAE5-23DF937F4EDD}" dt="2022-08-24T03:11:26.981" v="1765" actId="1076"/>
        <pc:sldMkLst>
          <pc:docMk/>
          <pc:sldMk cId="587382995" sldId="587"/>
        </pc:sldMkLst>
        <pc:spChg chg="mod">
          <ac:chgData name="TAN Mei Yi [Harrisdale Senior High School]" userId="f9f029c9-d743-4d60-9f2c-e74bdec1ab07" providerId="ADAL" clId="{66E3E239-FA8D-40D6-BAE5-23DF937F4EDD}" dt="2022-08-24T03:09:49.729" v="1699" actId="20577"/>
          <ac:spMkLst>
            <pc:docMk/>
            <pc:sldMk cId="587382995" sldId="587"/>
            <ac:spMk id="4" creationId="{00000000-0000-0000-0000-000000000000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06:31.927" v="1604" actId="478"/>
          <ac:spMkLst>
            <pc:docMk/>
            <pc:sldMk cId="587382995" sldId="587"/>
            <ac:spMk id="5" creationId="{B1B17EE4-1105-BE71-089A-27895958BC78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06:31.927" v="1604" actId="478"/>
          <ac:spMkLst>
            <pc:docMk/>
            <pc:sldMk cId="587382995" sldId="587"/>
            <ac:spMk id="6" creationId="{E1240118-13BA-9224-F3AF-4963ABDDB617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06:31.927" v="1604" actId="478"/>
          <ac:spMkLst>
            <pc:docMk/>
            <pc:sldMk cId="587382995" sldId="587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06:43.759" v="1610" actId="1076"/>
          <ac:spMkLst>
            <pc:docMk/>
            <pc:sldMk cId="587382995" sldId="587"/>
            <ac:spMk id="11" creationId="{8994D8A7-63C8-0209-FD84-2192A4B8ABEC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07:33.754" v="1634" actId="1076"/>
          <ac:spMkLst>
            <pc:docMk/>
            <pc:sldMk cId="587382995" sldId="587"/>
            <ac:spMk id="12" creationId="{03DABAC0-3C63-66DA-7713-9662F40BA932}"/>
          </ac:spMkLst>
        </pc:spChg>
        <pc:spChg chg="del">
          <ac:chgData name="TAN Mei Yi [Harrisdale Senior High School]" userId="f9f029c9-d743-4d60-9f2c-e74bdec1ab07" providerId="ADAL" clId="{66E3E239-FA8D-40D6-BAE5-23DF937F4EDD}" dt="2022-08-24T02:52:04.703" v="1454" actId="478"/>
          <ac:spMkLst>
            <pc:docMk/>
            <pc:sldMk cId="587382995" sldId="587"/>
            <ac:spMk id="13" creationId="{69BD5BBA-152B-231F-A412-D6268C7A0924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08:03.287" v="1670" actId="1076"/>
          <ac:spMkLst>
            <pc:docMk/>
            <pc:sldMk cId="587382995" sldId="587"/>
            <ac:spMk id="14" creationId="{4A76AD83-EF10-2A02-D8C4-736B7955F2E6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0:11.140" v="1711"/>
          <ac:spMkLst>
            <pc:docMk/>
            <pc:sldMk cId="587382995" sldId="587"/>
            <ac:spMk id="24" creationId="{79EC8ABD-9521-0A6F-73BE-FC69DFA31FAA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0:21.562" v="1714" actId="20577"/>
          <ac:spMkLst>
            <pc:docMk/>
            <pc:sldMk cId="587382995" sldId="587"/>
            <ac:spMk id="25" creationId="{54709592-2587-8B70-BAEB-F37C1CA98415}"/>
          </ac:spMkLst>
        </pc:spChg>
        <pc:spChg chg="del">
          <ac:chgData name="TAN Mei Yi [Harrisdale Senior High School]" userId="f9f029c9-d743-4d60-9f2c-e74bdec1ab07" providerId="ADAL" clId="{66E3E239-FA8D-40D6-BAE5-23DF937F4EDD}" dt="2022-08-24T02:52:04.703" v="1454" actId="478"/>
          <ac:spMkLst>
            <pc:docMk/>
            <pc:sldMk cId="587382995" sldId="587"/>
            <ac:spMk id="39" creationId="{670B16B1-30AB-97EA-DA81-D8652D8811ED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0:48.593" v="1742" actId="20577"/>
          <ac:spMkLst>
            <pc:docMk/>
            <pc:sldMk cId="587382995" sldId="587"/>
            <ac:spMk id="67" creationId="{226880EA-07BB-4714-7E61-16797715FBAF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1:26.981" v="1765" actId="1076"/>
          <ac:spMkLst>
            <pc:docMk/>
            <pc:sldMk cId="587382995" sldId="587"/>
            <ac:spMk id="68" creationId="{B8A2736E-D005-CB26-1536-411C665C9F98}"/>
          </ac:spMkLst>
        </pc:s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26" creationId="{3F4DD1A2-F80A-0AAB-EB3B-650ED5F0AD17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27" creationId="{AC1B2A65-1C39-8D1E-0336-E2457CC8B190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37" creationId="{3E768909-5E63-6F26-5272-B73DCB85009F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38" creationId="{FECB309C-4437-795E-D53A-F7C29DB36009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46" creationId="{E4B373C0-E0C2-78F6-F6BA-EF60EFB4F1EE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50" creationId="{D67FFDD1-3806-82F4-28A1-31A014462D70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54" creationId="{728A4F20-2F76-FD40-FE1B-37DE4BB28FD6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59" creationId="{710FEEA5-75BD-6B90-4DD2-8B9A9322DCB4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65" creationId="{2E8702C0-C6CF-8F73-8ED1-3EC77634F11F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52:04.703" v="1454" actId="478"/>
          <ac:grpSpMkLst>
            <pc:docMk/>
            <pc:sldMk cId="587382995" sldId="587"/>
            <ac:grpSpMk id="66" creationId="{DC622D8D-8EC9-F4D3-F4B4-CC751EF8A57F}"/>
          </ac:grpSpMkLst>
        </pc:grpChg>
        <pc:picChg chg="add del">
          <ac:chgData name="TAN Mei Yi [Harrisdale Senior High School]" userId="f9f029c9-d743-4d60-9f2c-e74bdec1ab07" providerId="ADAL" clId="{66E3E239-FA8D-40D6-BAE5-23DF937F4EDD}" dt="2022-08-24T02:53:46.811" v="1470" actId="478"/>
          <ac:picMkLst>
            <pc:docMk/>
            <pc:sldMk cId="587382995" sldId="587"/>
            <ac:picMk id="3" creationId="{4BFCAFB2-08E5-6964-0D91-1A0EC16C283B}"/>
          </ac:picMkLst>
        </pc:picChg>
        <pc:picChg chg="add del mod">
          <ac:chgData name="TAN Mei Yi [Harrisdale Senior High School]" userId="f9f029c9-d743-4d60-9f2c-e74bdec1ab07" providerId="ADAL" clId="{66E3E239-FA8D-40D6-BAE5-23DF937F4EDD}" dt="2022-08-24T03:06:55.395" v="1616" actId="478"/>
          <ac:picMkLst>
            <pc:docMk/>
            <pc:sldMk cId="587382995" sldId="587"/>
            <ac:picMk id="10" creationId="{780E1851-AAA9-7C85-73E1-BFD72676EDB6}"/>
          </ac:picMkLst>
        </pc:picChg>
        <pc:picChg chg="del">
          <ac:chgData name="TAN Mei Yi [Harrisdale Senior High School]" userId="f9f029c9-d743-4d60-9f2c-e74bdec1ab07" providerId="ADAL" clId="{66E3E239-FA8D-40D6-BAE5-23DF937F4EDD}" dt="2022-08-24T02:52:04.703" v="1454" actId="478"/>
          <ac:picMkLst>
            <pc:docMk/>
            <pc:sldMk cId="587382995" sldId="587"/>
            <ac:picMk id="15" creationId="{7A84EE60-5EC3-714A-265C-A48212FDCA34}"/>
          </ac:picMkLst>
        </pc:picChg>
        <pc:inkChg chg="del">
          <ac:chgData name="TAN Mei Yi [Harrisdale Senior High School]" userId="f9f029c9-d743-4d60-9f2c-e74bdec1ab07" providerId="ADAL" clId="{66E3E239-FA8D-40D6-BAE5-23DF937F4EDD}" dt="2022-08-24T02:52:04.703" v="1454" actId="478"/>
          <ac:inkMkLst>
            <pc:docMk/>
            <pc:sldMk cId="587382995" sldId="587"/>
            <ac:inkMk id="60" creationId="{61E807FB-5F26-1280-C6ED-FB315D770793}"/>
          </ac:inkMkLst>
        </pc:inkChg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3312648357" sldId="632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1062856563" sldId="663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3133783481" sldId="664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2445432049" sldId="665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179992667" sldId="666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1507587361" sldId="667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261203392" sldId="668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545894721" sldId="669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494565681" sldId="670"/>
        </pc:sldMkLst>
      </pc:sldChg>
      <pc:sldChg chg="addSp delSp modSp mod delAnim modAnim">
        <pc:chgData name="TAN Mei Yi [Harrisdale Senior High School]" userId="f9f029c9-d743-4d60-9f2c-e74bdec1ab07" providerId="ADAL" clId="{66E3E239-FA8D-40D6-BAE5-23DF937F4EDD}" dt="2022-08-24T01:29:27.639" v="937" actId="1076"/>
        <pc:sldMkLst>
          <pc:docMk/>
          <pc:sldMk cId="1196640818" sldId="671"/>
        </pc:sldMkLst>
        <pc:spChg chg="add mod">
          <ac:chgData name="TAN Mei Yi [Harrisdale Senior High School]" userId="f9f029c9-d743-4d60-9f2c-e74bdec1ab07" providerId="ADAL" clId="{66E3E239-FA8D-40D6-BAE5-23DF937F4EDD}" dt="2022-08-24T01:09:30.595" v="286" actId="1076"/>
          <ac:spMkLst>
            <pc:docMk/>
            <pc:sldMk cId="1196640818" sldId="671"/>
            <ac:spMk id="2" creationId="{BF8CD049-0A41-0499-81AB-95632F23A50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09:30.595" v="286" actId="1076"/>
          <ac:spMkLst>
            <pc:docMk/>
            <pc:sldMk cId="1196640818" sldId="671"/>
            <ac:spMk id="4" creationId="{408F28CA-7CE5-3ED1-C902-0EC0992F7BB2}"/>
          </ac:spMkLst>
        </pc:spChg>
        <pc:spChg chg="del">
          <ac:chgData name="TAN Mei Yi [Harrisdale Senior High School]" userId="f9f029c9-d743-4d60-9f2c-e74bdec1ab07" providerId="ADAL" clId="{66E3E239-FA8D-40D6-BAE5-23DF937F4EDD}" dt="2022-08-24T00:57:12.614" v="212" actId="478"/>
          <ac:spMkLst>
            <pc:docMk/>
            <pc:sldMk cId="1196640818" sldId="671"/>
            <ac:spMk id="7" creationId="{927A87C5-6F8D-489D-EF0A-C4D65A762A54}"/>
          </ac:spMkLst>
        </pc:spChg>
        <pc:spChg chg="del">
          <ac:chgData name="TAN Mei Yi [Harrisdale Senior High School]" userId="f9f029c9-d743-4d60-9f2c-e74bdec1ab07" providerId="ADAL" clId="{66E3E239-FA8D-40D6-BAE5-23DF937F4EDD}" dt="2022-08-24T00:57:12.614" v="212" actId="478"/>
          <ac:spMkLst>
            <pc:docMk/>
            <pc:sldMk cId="1196640818" sldId="671"/>
            <ac:spMk id="8" creationId="{54BDC37D-40E8-25A5-4218-6C89473D759F}"/>
          </ac:spMkLst>
        </pc:spChg>
        <pc:spChg chg="mod">
          <ac:chgData name="TAN Mei Yi [Harrisdale Senior High School]" userId="f9f029c9-d743-4d60-9f2c-e74bdec1ab07" providerId="ADAL" clId="{66E3E239-FA8D-40D6-BAE5-23DF937F4EDD}" dt="2022-08-24T00:51:39.303" v="119" actId="113"/>
          <ac:spMkLst>
            <pc:docMk/>
            <pc:sldMk cId="1196640818" sldId="671"/>
            <ac:spMk id="10" creationId="{2B59DFFB-C0E6-1141-433E-F6BA7977E63B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0:54:40.928" v="183" actId="478"/>
          <ac:spMkLst>
            <pc:docMk/>
            <pc:sldMk cId="1196640818" sldId="671"/>
            <ac:spMk id="11" creationId="{36B2245C-7013-FEF5-F318-88F85B809A7B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09:30.595" v="286" actId="1076"/>
          <ac:spMkLst>
            <pc:docMk/>
            <pc:sldMk cId="1196640818" sldId="671"/>
            <ac:spMk id="15" creationId="{DCA58806-0DD2-339F-989B-EAED93B2789F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09:43.224" v="291" actId="1076"/>
          <ac:spMkLst>
            <pc:docMk/>
            <pc:sldMk cId="1196640818" sldId="671"/>
            <ac:spMk id="16" creationId="{74B05291-E717-8EE6-5101-22CF7D00C523}"/>
          </ac:spMkLst>
        </pc:spChg>
        <pc:spChg chg="del">
          <ac:chgData name="TAN Mei Yi [Harrisdale Senior High School]" userId="f9f029c9-d743-4d60-9f2c-e74bdec1ab07" providerId="ADAL" clId="{66E3E239-FA8D-40D6-BAE5-23DF937F4EDD}" dt="2022-08-24T00:57:10.360" v="211" actId="478"/>
          <ac:spMkLst>
            <pc:docMk/>
            <pc:sldMk cId="1196640818" sldId="671"/>
            <ac:spMk id="22" creationId="{9F208DD8-7804-967E-05F5-F92DAA9D64A1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1:09:43.533" v="292"/>
          <ac:spMkLst>
            <pc:docMk/>
            <pc:sldMk cId="1196640818" sldId="671"/>
            <ac:spMk id="43" creationId="{BCD3C6B0-EB98-0286-D29A-B91D3663BB7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7:49.010" v="866" actId="1076"/>
          <ac:spMkLst>
            <pc:docMk/>
            <pc:sldMk cId="1196640818" sldId="671"/>
            <ac:spMk id="44" creationId="{2AB7AD6B-9751-95BF-6499-AD550D375606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10:13.609" v="333" actId="1038"/>
          <ac:spMkLst>
            <pc:docMk/>
            <pc:sldMk cId="1196640818" sldId="671"/>
            <ac:spMk id="45" creationId="{63D591C8-0E87-72CC-48DD-228065BFE38A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10:28.497" v="339" actId="1076"/>
          <ac:spMkLst>
            <pc:docMk/>
            <pc:sldMk cId="1196640818" sldId="671"/>
            <ac:spMk id="46" creationId="{3C0F7980-E0B1-DC10-51B9-9B67DA68F64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7:53.117" v="867" actId="1076"/>
          <ac:spMkLst>
            <pc:docMk/>
            <pc:sldMk cId="1196640818" sldId="671"/>
            <ac:spMk id="47" creationId="{AB7ACEF0-E2A7-D82E-669B-3D9219069F65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7:56.289" v="868" actId="1076"/>
          <ac:spMkLst>
            <pc:docMk/>
            <pc:sldMk cId="1196640818" sldId="671"/>
            <ac:spMk id="54" creationId="{BC661DD9-B8DA-0777-4D68-3A03C8AB1A56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00.438" v="869" actId="1076"/>
          <ac:spMkLst>
            <pc:docMk/>
            <pc:sldMk cId="1196640818" sldId="671"/>
            <ac:spMk id="56" creationId="{DE74C072-20CA-95BA-839F-F98163E3024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17:24.777" v="722" actId="1076"/>
          <ac:spMkLst>
            <pc:docMk/>
            <pc:sldMk cId="1196640818" sldId="671"/>
            <ac:spMk id="58" creationId="{DD48865A-A794-1CAA-9AB6-351ACCFDD7C4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05.067" v="870" actId="1076"/>
          <ac:spMkLst>
            <pc:docMk/>
            <pc:sldMk cId="1196640818" sldId="671"/>
            <ac:spMk id="59" creationId="{6E6EC4CF-2A5A-1080-B2E0-603FF45E6A35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15:47.016" v="706" actId="1076"/>
          <ac:spMkLst>
            <pc:docMk/>
            <pc:sldMk cId="1196640818" sldId="671"/>
            <ac:spMk id="64" creationId="{0C7DAA14-EB6D-ADA5-E61A-5366F3791C6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17:31.956" v="729" actId="313"/>
          <ac:spMkLst>
            <pc:docMk/>
            <pc:sldMk cId="1196640818" sldId="671"/>
            <ac:spMk id="69" creationId="{C5F713FA-208E-5593-2A7B-1B756A554EED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11.387" v="871" actId="1076"/>
          <ac:spMkLst>
            <pc:docMk/>
            <pc:sldMk cId="1196640818" sldId="671"/>
            <ac:spMk id="70" creationId="{2FA0512C-E47C-359E-894F-AE15D1FA37D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11.387" v="871" actId="1076"/>
          <ac:spMkLst>
            <pc:docMk/>
            <pc:sldMk cId="1196640818" sldId="671"/>
            <ac:spMk id="71" creationId="{8E337F09-9D40-189A-347F-8FDFFCBD59A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20.458" v="873" actId="20577"/>
          <ac:spMkLst>
            <pc:docMk/>
            <pc:sldMk cId="1196640818" sldId="671"/>
            <ac:spMk id="72" creationId="{6A265086-1F23-52D5-BE4F-489467ADFBD5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11.387" v="871" actId="1076"/>
          <ac:spMkLst>
            <pc:docMk/>
            <pc:sldMk cId="1196640818" sldId="671"/>
            <ac:spMk id="73" creationId="{67BC312E-04D5-790F-04F0-2EBF14CFA73B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11.387" v="871" actId="1076"/>
          <ac:spMkLst>
            <pc:docMk/>
            <pc:sldMk cId="1196640818" sldId="671"/>
            <ac:spMk id="74" creationId="{D1CF09EB-56FA-4026-7467-F4A3E0E0F75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8:11.387" v="871" actId="1076"/>
          <ac:spMkLst>
            <pc:docMk/>
            <pc:sldMk cId="1196640818" sldId="671"/>
            <ac:spMk id="75" creationId="{BEC1A727-5586-F51C-1D9F-656D7740DBC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29:27.639" v="937" actId="1076"/>
          <ac:spMkLst>
            <pc:docMk/>
            <pc:sldMk cId="1196640818" sldId="671"/>
            <ac:spMk id="76" creationId="{654C5DE2-3678-67E2-6E1D-B625FE91A24F}"/>
          </ac:spMkLst>
        </pc:spChg>
        <pc:grpChg chg="del mod">
          <ac:chgData name="TAN Mei Yi [Harrisdale Senior High School]" userId="f9f029c9-d743-4d60-9f2c-e74bdec1ab07" providerId="ADAL" clId="{66E3E239-FA8D-40D6-BAE5-23DF937F4EDD}" dt="2022-08-24T01:07:35.642" v="247"/>
          <ac:grpSpMkLst>
            <pc:docMk/>
            <pc:sldMk cId="1196640818" sldId="671"/>
            <ac:grpSpMk id="23" creationId="{BB5A3A40-246F-6CD3-7427-5F76BCF52A09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1:08:04.283" v="262"/>
          <ac:grpSpMkLst>
            <pc:docMk/>
            <pc:sldMk cId="1196640818" sldId="671"/>
            <ac:grpSpMk id="25" creationId="{36215CB1-20E7-9A86-D648-932B370B6200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1:08:27.967" v="279"/>
          <ac:grpSpMkLst>
            <pc:docMk/>
            <pc:sldMk cId="1196640818" sldId="671"/>
            <ac:grpSpMk id="38" creationId="{80B9D02E-367F-4523-EEC5-E42528684ACE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1:11:26.010" v="412"/>
          <ac:grpSpMkLst>
            <pc:docMk/>
            <pc:sldMk cId="1196640818" sldId="671"/>
            <ac:grpSpMk id="53" creationId="{AA9E9374-1E01-E3DF-31B7-A179ED54EAA1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1:16:10.219" v="715"/>
          <ac:grpSpMkLst>
            <pc:docMk/>
            <pc:sldMk cId="1196640818" sldId="671"/>
            <ac:grpSpMk id="67" creationId="{8BED2448-C7B6-E504-4924-46AD33214ADD}"/>
          </ac:grpSpMkLst>
        </pc:grpChg>
        <pc:picChg chg="del">
          <ac:chgData name="TAN Mei Yi [Harrisdale Senior High School]" userId="f9f029c9-d743-4d60-9f2c-e74bdec1ab07" providerId="ADAL" clId="{66E3E239-FA8D-40D6-BAE5-23DF937F4EDD}" dt="2022-08-24T00:55:04.389" v="190" actId="478"/>
          <ac:picMkLst>
            <pc:docMk/>
            <pc:sldMk cId="1196640818" sldId="671"/>
            <ac:picMk id="3" creationId="{3D9EDF98-EF02-70BC-E7E4-FAF8748F3A54}"/>
          </ac:picMkLst>
        </pc:picChg>
        <pc:picChg chg="add del">
          <ac:chgData name="TAN Mei Yi [Harrisdale Senior High School]" userId="f9f029c9-d743-4d60-9f2c-e74bdec1ab07" providerId="ADAL" clId="{66E3E239-FA8D-40D6-BAE5-23DF937F4EDD}" dt="2022-08-24T01:09:02.957" v="282" actId="478"/>
          <ac:picMkLst>
            <pc:docMk/>
            <pc:sldMk cId="1196640818" sldId="671"/>
            <ac:picMk id="40" creationId="{70FAE3CA-886A-24B1-6AF8-C8684B5A0F53}"/>
          </ac:picMkLst>
        </pc:picChg>
        <pc:picChg chg="add mod">
          <ac:chgData name="TAN Mei Yi [Harrisdale Senior High School]" userId="f9f029c9-d743-4d60-9f2c-e74bdec1ab07" providerId="ADAL" clId="{66E3E239-FA8D-40D6-BAE5-23DF937F4EDD}" dt="2022-08-24T01:09:34.014" v="287" actId="1076"/>
          <ac:picMkLst>
            <pc:docMk/>
            <pc:sldMk cId="1196640818" sldId="671"/>
            <ac:picMk id="42" creationId="{FEAD4735-FCB8-E834-5DA7-7523215DF1D0}"/>
          </ac:picMkLst>
        </pc:picChg>
        <pc:inkChg chg="add del mod">
          <ac:chgData name="TAN Mei Yi [Harrisdale Senior High School]" userId="f9f029c9-d743-4d60-9f2c-e74bdec1ab07" providerId="ADAL" clId="{66E3E239-FA8D-40D6-BAE5-23DF937F4EDD}" dt="2022-08-24T01:08:27.960" v="269"/>
          <ac:inkMkLst>
            <pc:docMk/>
            <pc:sldMk cId="1196640818" sldId="671"/>
            <ac:inkMk id="17" creationId="{E8289C5D-9D5A-2924-F3A4-1AFF202571F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8" v="280"/>
          <ac:inkMkLst>
            <pc:docMk/>
            <pc:sldMk cId="1196640818" sldId="671"/>
            <ac:inkMk id="18" creationId="{E1DCE83A-DD68-4BAC-67FB-DBBE7381088E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3.355" v="263"/>
          <ac:inkMkLst>
            <pc:docMk/>
            <pc:sldMk cId="1196640818" sldId="671"/>
            <ac:inkMk id="19" creationId="{548626E1-2AB8-3C6E-36CA-20849537A7F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3.359" v="267"/>
          <ac:inkMkLst>
            <pc:docMk/>
            <pc:sldMk cId="1196640818" sldId="671"/>
            <ac:inkMk id="20" creationId="{6A0F8554-844F-B3EC-FEBC-1D6A30CEB9ED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6" v="277"/>
          <ac:inkMkLst>
            <pc:docMk/>
            <pc:sldMk cId="1196640818" sldId="671"/>
            <ac:inkMk id="21" creationId="{75FAA0C3-1A9F-DCA9-D227-8CA1EB74F1D6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59" v="268"/>
          <ac:inkMkLst>
            <pc:docMk/>
            <pc:sldMk cId="1196640818" sldId="671"/>
            <ac:inkMk id="24" creationId="{6FC85F6A-8C83-A663-52DD-B1C5CEE5BBB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0" v="270"/>
          <ac:inkMkLst>
            <pc:docMk/>
            <pc:sldMk cId="1196640818" sldId="671"/>
            <ac:inkMk id="26" creationId="{AF3CCEE3-32D2-36DE-47A7-172504FB24A0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4" v="275"/>
          <ac:inkMkLst>
            <pc:docMk/>
            <pc:sldMk cId="1196640818" sldId="671"/>
            <ac:inkMk id="27" creationId="{09357B6D-480E-CF94-26C1-5F4684ECE6DF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3" v="274"/>
          <ac:inkMkLst>
            <pc:docMk/>
            <pc:sldMk cId="1196640818" sldId="671"/>
            <ac:inkMk id="28" creationId="{808DEF10-7977-8498-AD2F-1D823966156B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3.357" v="265"/>
          <ac:inkMkLst>
            <pc:docMk/>
            <pc:sldMk cId="1196640818" sldId="671"/>
            <ac:inkMk id="29" creationId="{9E7A5C43-BA1F-E69E-39D0-FD05ADEFD557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3.356" v="264"/>
          <ac:inkMkLst>
            <pc:docMk/>
            <pc:sldMk cId="1196640818" sldId="671"/>
            <ac:inkMk id="30" creationId="{90452F62-020B-078E-D8EF-97473B358242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3.358" v="266"/>
          <ac:inkMkLst>
            <pc:docMk/>
            <pc:sldMk cId="1196640818" sldId="671"/>
            <ac:inkMk id="31" creationId="{03FD2870-D198-FB2A-E17C-0E3A032CFAEA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2" v="273"/>
          <ac:inkMkLst>
            <pc:docMk/>
            <pc:sldMk cId="1196640818" sldId="671"/>
            <ac:inkMk id="32" creationId="{8F898BD9-FF79-E910-06E7-8C6ADF9B725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1" v="271"/>
          <ac:inkMkLst>
            <pc:docMk/>
            <pc:sldMk cId="1196640818" sldId="671"/>
            <ac:inkMk id="33" creationId="{21E6DEAF-C9AA-1AC1-4F9D-CE2EFDCE4F3A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7" v="279"/>
          <ac:inkMkLst>
            <pc:docMk/>
            <pc:sldMk cId="1196640818" sldId="671"/>
            <ac:inkMk id="34" creationId="{AE263C31-5E6F-FE29-51DB-461B15E71223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5" v="276"/>
          <ac:inkMkLst>
            <pc:docMk/>
            <pc:sldMk cId="1196640818" sldId="671"/>
            <ac:inkMk id="35" creationId="{AB22E01C-2F0B-AC06-00BC-615778F9DB62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7" v="278"/>
          <ac:inkMkLst>
            <pc:docMk/>
            <pc:sldMk cId="1196640818" sldId="671"/>
            <ac:inkMk id="36" creationId="{C55A81F7-689E-740F-B9CA-53937985CDD1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1:08:27.962" v="272"/>
          <ac:inkMkLst>
            <pc:docMk/>
            <pc:sldMk cId="1196640818" sldId="671"/>
            <ac:inkMk id="37" creationId="{5AD67BC2-7F22-6D75-FC10-B50A1B14661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11:26.010" v="412"/>
          <ac:inkMkLst>
            <pc:docMk/>
            <pc:sldMk cId="1196640818" sldId="671"/>
            <ac:inkMk id="50" creationId="{875D0E80-05D7-B578-51C4-E10D6E4EA53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11:26.010" v="412"/>
          <ac:inkMkLst>
            <pc:docMk/>
            <pc:sldMk cId="1196640818" sldId="671"/>
            <ac:inkMk id="51" creationId="{6E1E3171-917A-EBA6-5590-1B8775A653C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11:26.010" v="412"/>
          <ac:inkMkLst>
            <pc:docMk/>
            <pc:sldMk cId="1196640818" sldId="671"/>
            <ac:inkMk id="52" creationId="{7CCB2C92-9C91-8995-DD9F-40C9FF61FE43}"/>
          </ac:inkMkLst>
        </pc:inkChg>
        <pc:inkChg chg="add">
          <ac:chgData name="TAN Mei Yi [Harrisdale Senior High School]" userId="f9f029c9-d743-4d60-9f2c-e74bdec1ab07" providerId="ADAL" clId="{66E3E239-FA8D-40D6-BAE5-23DF937F4EDD}" dt="2022-08-24T01:12:21.212" v="471" actId="9405"/>
          <ac:inkMkLst>
            <pc:docMk/>
            <pc:sldMk cId="1196640818" sldId="671"/>
            <ac:inkMk id="55" creationId="{A18712FE-1DB4-5DFF-6261-9D195BFF1C36}"/>
          </ac:inkMkLst>
        </pc:inkChg>
        <pc:inkChg chg="add">
          <ac:chgData name="TAN Mei Yi [Harrisdale Senior High School]" userId="f9f029c9-d743-4d60-9f2c-e74bdec1ab07" providerId="ADAL" clId="{66E3E239-FA8D-40D6-BAE5-23DF937F4EDD}" dt="2022-08-24T01:14:24.019" v="599" actId="9405"/>
          <ac:inkMkLst>
            <pc:docMk/>
            <pc:sldMk cId="1196640818" sldId="671"/>
            <ac:inkMk id="60" creationId="{705FD857-D521-5D6B-954C-2883109AC04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16:10.219" v="715"/>
          <ac:inkMkLst>
            <pc:docMk/>
            <pc:sldMk cId="1196640818" sldId="671"/>
            <ac:inkMk id="65" creationId="{672EDCB2-F06F-E08A-85D3-50A97B872B1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16:10.219" v="715"/>
          <ac:inkMkLst>
            <pc:docMk/>
            <pc:sldMk cId="1196640818" sldId="671"/>
            <ac:inkMk id="66" creationId="{01A4B636-6526-7467-28D3-11E6DDE0BF4B}"/>
          </ac:inkMkLst>
        </pc:inkChg>
        <pc:inkChg chg="add">
          <ac:chgData name="TAN Mei Yi [Harrisdale Senior High School]" userId="f9f029c9-d743-4d60-9f2c-e74bdec1ab07" providerId="ADAL" clId="{66E3E239-FA8D-40D6-BAE5-23DF937F4EDD}" dt="2022-08-24T01:16:21.213" v="717" actId="9405"/>
          <ac:inkMkLst>
            <pc:docMk/>
            <pc:sldMk cId="1196640818" sldId="671"/>
            <ac:inkMk id="68" creationId="{68CC27A6-10A5-A6C3-2975-916B3A0108A0}"/>
          </ac:inkMkLst>
        </pc:inkChg>
        <pc:cxnChg chg="add mod">
          <ac:chgData name="TAN Mei Yi [Harrisdale Senior High School]" userId="f9f029c9-d743-4d60-9f2c-e74bdec1ab07" providerId="ADAL" clId="{66E3E239-FA8D-40D6-BAE5-23DF937F4EDD}" dt="2022-08-24T01:09:30.595" v="286" actId="1076"/>
          <ac:cxnSpMkLst>
            <pc:docMk/>
            <pc:sldMk cId="1196640818" sldId="671"/>
            <ac:cxnSpMk id="9" creationId="{8A9AC987-4007-13AD-BD99-D9FBBECF4C31}"/>
          </ac:cxnSpMkLst>
        </pc:cxnChg>
        <pc:cxnChg chg="add del mod">
          <ac:chgData name="TAN Mei Yi [Harrisdale Senior High School]" userId="f9f029c9-d743-4d60-9f2c-e74bdec1ab07" providerId="ADAL" clId="{66E3E239-FA8D-40D6-BAE5-23DF937F4EDD}" dt="2022-08-24T00:54:38.101" v="181" actId="478"/>
          <ac:cxnSpMkLst>
            <pc:docMk/>
            <pc:sldMk cId="1196640818" sldId="671"/>
            <ac:cxnSpMk id="12" creationId="{304DBD30-6D03-9363-2C02-E5CBB06825A8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1:09:30.595" v="286" actId="1076"/>
          <ac:cxnSpMkLst>
            <pc:docMk/>
            <pc:sldMk cId="1196640818" sldId="671"/>
            <ac:cxnSpMk id="14" creationId="{9470121D-EF96-2FBA-47AC-144B7C3FCD8B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1:11:15.090" v="407" actId="693"/>
          <ac:cxnSpMkLst>
            <pc:docMk/>
            <pc:sldMk cId="1196640818" sldId="671"/>
            <ac:cxnSpMk id="49" creationId="{E19F7AC3-71AC-8352-D9D7-9152360F85D9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1:15:58.579" v="712" actId="1038"/>
          <ac:cxnSpMkLst>
            <pc:docMk/>
            <pc:sldMk cId="1196640818" sldId="671"/>
            <ac:cxnSpMk id="61" creationId="{DF433A07-8A4F-4604-5978-96DA166177DD}"/>
          </ac:cxnSpMkLst>
        </pc:cxnChg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121952845" sldId="672"/>
        </pc:sldMkLst>
      </pc:sldChg>
      <pc:sldChg chg="del">
        <pc:chgData name="TAN Mei Yi [Harrisdale Senior High School]" userId="f9f029c9-d743-4d60-9f2c-e74bdec1ab07" providerId="ADAL" clId="{66E3E239-FA8D-40D6-BAE5-23DF937F4EDD}" dt="2022-08-24T02:52:26.199" v="1456" actId="47"/>
        <pc:sldMkLst>
          <pc:docMk/>
          <pc:sldMk cId="2271864284" sldId="673"/>
        </pc:sldMkLst>
      </pc:sldChg>
      <pc:sldChg chg="addSp delSp modSp add mod addAnim delAnim modAnim">
        <pc:chgData name="TAN Mei Yi [Harrisdale Senior High School]" userId="f9f029c9-d743-4d60-9f2c-e74bdec1ab07" providerId="ADAL" clId="{66E3E239-FA8D-40D6-BAE5-23DF937F4EDD}" dt="2022-08-24T02:49:06.800" v="1438" actId="1076"/>
        <pc:sldMkLst>
          <pc:docMk/>
          <pc:sldMk cId="1848350495" sldId="674"/>
        </pc:sldMkLst>
        <pc:spChg chg="del">
          <ac:chgData name="TAN Mei Yi [Harrisdale Senior High School]" userId="f9f029c9-d743-4d60-9f2c-e74bdec1ab07" providerId="ADAL" clId="{66E3E239-FA8D-40D6-BAE5-23DF937F4EDD}" dt="2022-08-24T01:32:05.819" v="987" actId="478"/>
          <ac:spMkLst>
            <pc:docMk/>
            <pc:sldMk cId="1848350495" sldId="674"/>
            <ac:spMk id="2" creationId="{BF8CD049-0A41-0499-81AB-95632F23A509}"/>
          </ac:spMkLst>
        </pc:spChg>
        <pc:spChg chg="del">
          <ac:chgData name="TAN Mei Yi [Harrisdale Senior High School]" userId="f9f029c9-d743-4d60-9f2c-e74bdec1ab07" providerId="ADAL" clId="{66E3E239-FA8D-40D6-BAE5-23DF937F4EDD}" dt="2022-08-24T01:32:10.410" v="988" actId="478"/>
          <ac:spMkLst>
            <pc:docMk/>
            <pc:sldMk cId="1848350495" sldId="674"/>
            <ac:spMk id="4" creationId="{408F28CA-7CE5-3ED1-C902-0EC0992F7BB2}"/>
          </ac:spMkLst>
        </pc:spChg>
        <pc:spChg chg="mod">
          <ac:chgData name="TAN Mei Yi [Harrisdale Senior High School]" userId="f9f029c9-d743-4d60-9f2c-e74bdec1ab07" providerId="ADAL" clId="{66E3E239-FA8D-40D6-BAE5-23DF937F4EDD}" dt="2022-08-24T01:31:49.477" v="986" actId="114"/>
          <ac:spMkLst>
            <pc:docMk/>
            <pc:sldMk cId="1848350495" sldId="674"/>
            <ac:spMk id="10" creationId="{2B59DFFB-C0E6-1141-433E-F6BA7977E63B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34:28.268" v="1044" actId="20577"/>
          <ac:spMkLst>
            <pc:docMk/>
            <pc:sldMk cId="1848350495" sldId="674"/>
            <ac:spMk id="11" creationId="{8B90293A-FEC1-EEAF-B78D-85A5CD66538B}"/>
          </ac:spMkLst>
        </pc:spChg>
        <pc:spChg chg="del">
          <ac:chgData name="TAN Mei Yi [Harrisdale Senior High School]" userId="f9f029c9-d743-4d60-9f2c-e74bdec1ab07" providerId="ADAL" clId="{66E3E239-FA8D-40D6-BAE5-23DF937F4EDD}" dt="2022-08-24T01:32:10.410" v="988" actId="478"/>
          <ac:spMkLst>
            <pc:docMk/>
            <pc:sldMk cId="1848350495" sldId="674"/>
            <ac:spMk id="15" creationId="{DCA58806-0DD2-339F-989B-EAED93B2789F}"/>
          </ac:spMkLst>
        </pc:spChg>
        <pc:spChg chg="del">
          <ac:chgData name="TAN Mei Yi [Harrisdale Senior High School]" userId="f9f029c9-d743-4d60-9f2c-e74bdec1ab07" providerId="ADAL" clId="{66E3E239-FA8D-40D6-BAE5-23DF937F4EDD}" dt="2022-08-24T01:30:56.713" v="939" actId="478"/>
          <ac:spMkLst>
            <pc:docMk/>
            <pc:sldMk cId="1848350495" sldId="674"/>
            <ac:spMk id="16" creationId="{74B05291-E717-8EE6-5101-22CF7D00C52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1:39:23.370" v="1114" actId="1076"/>
          <ac:spMkLst>
            <pc:docMk/>
            <pc:sldMk cId="1848350495" sldId="674"/>
            <ac:spMk id="21" creationId="{043EF038-FE5E-2478-6DDB-A083D66B97D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2:01.028" v="1208" actId="1076"/>
          <ac:spMkLst>
            <pc:docMk/>
            <pc:sldMk cId="1848350495" sldId="674"/>
            <ac:spMk id="35" creationId="{508974C1-F412-ED59-E48F-4ED0E67336A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2:14.603" v="1215" actId="1076"/>
          <ac:spMkLst>
            <pc:docMk/>
            <pc:sldMk cId="1848350495" sldId="674"/>
            <ac:spMk id="36" creationId="{655A7654-1830-65C6-C7AA-AC1FFA5DB74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2:36.909" v="1232" actId="20577"/>
          <ac:spMkLst>
            <pc:docMk/>
            <pc:sldMk cId="1848350495" sldId="674"/>
            <ac:spMk id="37" creationId="{9C482C50-52FF-AE82-C889-54A7E290AF5F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8:27.086" v="1429" actId="1076"/>
          <ac:spMkLst>
            <pc:docMk/>
            <pc:sldMk cId="1848350495" sldId="674"/>
            <ac:spMk id="38" creationId="{7007D6F0-35AA-B9B7-A54E-AA097E54C32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3:18.834" v="1245" actId="208"/>
          <ac:spMkLst>
            <pc:docMk/>
            <pc:sldMk cId="1848350495" sldId="674"/>
            <ac:spMk id="39" creationId="{58A3E742-56C7-065D-D737-2EE453E9C0AD}"/>
          </ac:spMkLst>
        </pc:spChg>
        <pc:spChg chg="mod">
          <ac:chgData name="TAN Mei Yi [Harrisdale Senior High School]" userId="f9f029c9-d743-4d60-9f2c-e74bdec1ab07" providerId="ADAL" clId="{66E3E239-FA8D-40D6-BAE5-23DF937F4EDD}" dt="2022-08-24T01:34:16.259" v="1028" actId="1076"/>
          <ac:spMkLst>
            <pc:docMk/>
            <pc:sldMk cId="1848350495" sldId="674"/>
            <ac:spMk id="44" creationId="{2AB7AD6B-9751-95BF-6499-AD550D375606}"/>
          </ac:spMkLst>
        </pc:spChg>
        <pc:spChg chg="mod">
          <ac:chgData name="TAN Mei Yi [Harrisdale Senior High School]" userId="f9f029c9-d743-4d60-9f2c-e74bdec1ab07" providerId="ADAL" clId="{66E3E239-FA8D-40D6-BAE5-23DF937F4EDD}" dt="2022-08-24T01:36:31.910" v="1087" actId="1076"/>
          <ac:spMkLst>
            <pc:docMk/>
            <pc:sldMk cId="1848350495" sldId="674"/>
            <ac:spMk id="45" creationId="{63D591C8-0E87-72CC-48DD-228065BFE38A}"/>
          </ac:spMkLst>
        </pc:spChg>
        <pc:spChg chg="mod">
          <ac:chgData name="TAN Mei Yi [Harrisdale Senior High School]" userId="f9f029c9-d743-4d60-9f2c-e74bdec1ab07" providerId="ADAL" clId="{66E3E239-FA8D-40D6-BAE5-23DF937F4EDD}" dt="2022-08-24T01:37:57.592" v="1100" actId="1076"/>
          <ac:spMkLst>
            <pc:docMk/>
            <pc:sldMk cId="1848350495" sldId="674"/>
            <ac:spMk id="46" creationId="{3C0F7980-E0B1-DC10-51B9-9B67DA68F64E}"/>
          </ac:spMkLst>
        </pc:spChg>
        <pc:spChg chg="mod">
          <ac:chgData name="TAN Mei Yi [Harrisdale Senior High School]" userId="f9f029c9-d743-4d60-9f2c-e74bdec1ab07" providerId="ADAL" clId="{66E3E239-FA8D-40D6-BAE5-23DF937F4EDD}" dt="2022-08-24T01:39:49.304" v="1131" actId="20577"/>
          <ac:spMkLst>
            <pc:docMk/>
            <pc:sldMk cId="1848350495" sldId="674"/>
            <ac:spMk id="47" creationId="{AB7ACEF0-E2A7-D82E-669B-3D9219069F65}"/>
          </ac:spMkLst>
        </pc:spChg>
        <pc:spChg chg="del">
          <ac:chgData name="TAN Mei Yi [Harrisdale Senior High School]" userId="f9f029c9-d743-4d60-9f2c-e74bdec1ab07" providerId="ADAL" clId="{66E3E239-FA8D-40D6-BAE5-23DF937F4EDD}" dt="2022-08-24T01:35:29.127" v="1046" actId="478"/>
          <ac:spMkLst>
            <pc:docMk/>
            <pc:sldMk cId="1848350495" sldId="674"/>
            <ac:spMk id="54" creationId="{BC661DD9-B8DA-0777-4D68-3A03C8AB1A56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56.434" v="1132" actId="478"/>
          <ac:spMkLst>
            <pc:docMk/>
            <pc:sldMk cId="1848350495" sldId="674"/>
            <ac:spMk id="56" creationId="{DE74C072-20CA-95BA-839F-F98163E3024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3:46.984" v="1257" actId="20577"/>
          <ac:spMkLst>
            <pc:docMk/>
            <pc:sldMk cId="1848350495" sldId="674"/>
            <ac:spMk id="57" creationId="{7565ED66-AFB7-27BA-3170-B10BB4CEAC1E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58" creationId="{DD48865A-A794-1CAA-9AB6-351ACCFDD7C4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1:39:56.434" v="1132" actId="478"/>
          <ac:spMkLst>
            <pc:docMk/>
            <pc:sldMk cId="1848350495" sldId="674"/>
            <ac:spMk id="59" creationId="{6E6EC4CF-2A5A-1080-B2E0-603FF45E6A35}"/>
          </ac:spMkLst>
        </pc:spChg>
        <pc:spChg chg="del">
          <ac:chgData name="TAN Mei Yi [Harrisdale Senior High School]" userId="f9f029c9-d743-4d60-9f2c-e74bdec1ab07" providerId="ADAL" clId="{66E3E239-FA8D-40D6-BAE5-23DF937F4EDD}" dt="2022-08-24T01:32:40.844" v="994" actId="478"/>
          <ac:spMkLst>
            <pc:docMk/>
            <pc:sldMk cId="1848350495" sldId="674"/>
            <ac:spMk id="64" creationId="{0C7DAA14-EB6D-ADA5-E61A-5366F3791C60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69" creationId="{C5F713FA-208E-5593-2A7B-1B756A554EED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6.963" v="1116" actId="478"/>
          <ac:spMkLst>
            <pc:docMk/>
            <pc:sldMk cId="1848350495" sldId="674"/>
            <ac:spMk id="70" creationId="{2FA0512C-E47C-359E-894F-AE15D1FA37D9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1" creationId="{8E337F09-9D40-189A-347F-8FDFFCBD59A2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2" creationId="{6A265086-1F23-52D5-BE4F-489467ADFBD5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3" creationId="{67BC312E-04D5-790F-04F0-2EBF14CFA73B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4" creationId="{D1CF09EB-56FA-4026-7467-F4A3E0E0F752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5" creationId="{BEC1A727-5586-F51C-1D9F-656D7740DBC2}"/>
          </ac:spMkLst>
        </pc:spChg>
        <pc:spChg chg="del">
          <ac:chgData name="TAN Mei Yi [Harrisdale Senior High School]" userId="f9f029c9-d743-4d60-9f2c-e74bdec1ab07" providerId="ADAL" clId="{66E3E239-FA8D-40D6-BAE5-23DF937F4EDD}" dt="2022-08-24T01:39:34.037" v="1115" actId="478"/>
          <ac:spMkLst>
            <pc:docMk/>
            <pc:sldMk cId="1848350495" sldId="674"/>
            <ac:spMk id="76" creationId="{654C5DE2-3678-67E2-6E1D-B625FE91A24F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5:10.544" v="1321" actId="1076"/>
          <ac:spMkLst>
            <pc:docMk/>
            <pc:sldMk cId="1848350495" sldId="674"/>
            <ac:spMk id="83" creationId="{4DDFD98C-E66C-2397-A702-E9FD53B42B8A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8:32.698" v="1430" actId="1076"/>
          <ac:spMkLst>
            <pc:docMk/>
            <pc:sldMk cId="1848350495" sldId="674"/>
            <ac:spMk id="129" creationId="{3C630784-083B-6F89-5806-064F29490A7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8:32.698" v="1430" actId="1076"/>
          <ac:spMkLst>
            <pc:docMk/>
            <pc:sldMk cId="1848350495" sldId="674"/>
            <ac:spMk id="130" creationId="{A5AD0772-B17A-9641-C566-BDF922EC287D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8:32.698" v="1430" actId="1076"/>
          <ac:spMkLst>
            <pc:docMk/>
            <pc:sldMk cId="1848350495" sldId="674"/>
            <ac:spMk id="131" creationId="{0DBC1C4C-3E6F-4285-F578-4C0AD1220C7F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8:32.698" v="1430" actId="1076"/>
          <ac:spMkLst>
            <pc:docMk/>
            <pc:sldMk cId="1848350495" sldId="674"/>
            <ac:spMk id="132" creationId="{BC5CF5D4-230E-0DC9-96AD-8D834E10B9C4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2:49:06.800" v="1438" actId="1076"/>
          <ac:spMkLst>
            <pc:docMk/>
            <pc:sldMk cId="1848350495" sldId="674"/>
            <ac:spMk id="133" creationId="{18D4A9E6-4C28-7571-3AE8-1919D7843F97}"/>
          </ac:spMkLst>
        </pc:spChg>
        <pc:grpChg chg="mod">
          <ac:chgData name="TAN Mei Yi [Harrisdale Senior High School]" userId="f9f029c9-d743-4d60-9f2c-e74bdec1ab07" providerId="ADAL" clId="{66E3E239-FA8D-40D6-BAE5-23DF937F4EDD}" dt="2022-08-24T01:38:53.463" v="1108" actId="14100"/>
          <ac:grpSpMkLst>
            <pc:docMk/>
            <pc:sldMk cId="1848350495" sldId="674"/>
            <ac:grpSpMk id="8" creationId="{48F735D0-11A9-0B0F-AE6B-06AED7B2338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0:07.690" v="1145"/>
          <ac:grpSpMkLst>
            <pc:docMk/>
            <pc:sldMk cId="1848350495" sldId="674"/>
            <ac:grpSpMk id="31" creationId="{343EBEEC-7297-627D-754A-E9D9EBD5C554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0:07.690" v="1145"/>
          <ac:grpSpMkLst>
            <pc:docMk/>
            <pc:sldMk cId="1848350495" sldId="674"/>
            <ac:grpSpMk id="32" creationId="{23C05517-3123-DC3F-FA6D-8AEDD83784D8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1:32:45.323" v="996" actId="478"/>
          <ac:grpSpMkLst>
            <pc:docMk/>
            <pc:sldMk cId="1848350495" sldId="674"/>
            <ac:grpSpMk id="53" creationId="{AA9E9374-1E01-E3DF-31B7-A179ED54EAA1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1:32:48.904" v="998" actId="478"/>
          <ac:grpSpMkLst>
            <pc:docMk/>
            <pc:sldMk cId="1848350495" sldId="674"/>
            <ac:grpSpMk id="67" creationId="{8BED2448-C7B6-E504-4924-46AD33214ADD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4:19.006" v="1264"/>
          <ac:grpSpMkLst>
            <pc:docMk/>
            <pc:sldMk cId="1848350495" sldId="674"/>
            <ac:grpSpMk id="81" creationId="{925D822D-2F71-E377-084B-9C04394D304A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5:39.005" v="1331"/>
          <ac:grpSpMkLst>
            <pc:docMk/>
            <pc:sldMk cId="1848350495" sldId="674"/>
            <ac:grpSpMk id="90" creationId="{C79B9036-BDD8-7733-04BC-5FCDB64487FA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5:39.005" v="1331"/>
          <ac:grpSpMkLst>
            <pc:docMk/>
            <pc:sldMk cId="1848350495" sldId="674"/>
            <ac:grpSpMk id="91" creationId="{5AD3B7F9-4E52-8327-C6EE-4E65EC4E28CD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07.926" v="1336"/>
          <ac:grpSpMkLst>
            <pc:docMk/>
            <pc:sldMk cId="1848350495" sldId="674"/>
            <ac:grpSpMk id="95" creationId="{A24A4D19-F233-27FC-1766-8D1334A673BE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2:46:38.477" v="1353"/>
          <ac:grpSpMkLst>
            <pc:docMk/>
            <pc:sldMk cId="1848350495" sldId="674"/>
            <ac:grpSpMk id="100" creationId="{1F2AC89C-EA3F-FAF9-67BD-A62AA749E7CF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2:46:38.477" v="1353"/>
          <ac:grpSpMkLst>
            <pc:docMk/>
            <pc:sldMk cId="1848350495" sldId="674"/>
            <ac:grpSpMk id="103" creationId="{945746C1-2BB9-8BC2-3E11-B01261D8875C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38.477" v="1353"/>
          <ac:grpSpMkLst>
            <pc:docMk/>
            <pc:sldMk cId="1848350495" sldId="674"/>
            <ac:grpSpMk id="111" creationId="{EFEFF71B-EC00-A084-C6B9-3A6FE43DB1D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40.272" v="1357"/>
          <ac:grpSpMkLst>
            <pc:docMk/>
            <pc:sldMk cId="1848350495" sldId="674"/>
            <ac:grpSpMk id="115" creationId="{44D8F2C5-1ACD-5038-E8FA-8BA74F0DA689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45.086" v="1366"/>
          <ac:grpSpMkLst>
            <pc:docMk/>
            <pc:sldMk cId="1848350495" sldId="674"/>
            <ac:grpSpMk id="124" creationId="{45A894A3-E41F-E326-8901-61D5C21A54A3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45.086" v="1366"/>
          <ac:grpSpMkLst>
            <pc:docMk/>
            <pc:sldMk cId="1848350495" sldId="674"/>
            <ac:grpSpMk id="125" creationId="{18BA9F9C-A6AC-E6FB-3662-91402917F1D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45.086" v="1366"/>
          <ac:grpSpMkLst>
            <pc:docMk/>
            <pc:sldMk cId="1848350495" sldId="674"/>
            <ac:grpSpMk id="126" creationId="{6216929E-CC9A-418F-CFF4-3634C6F84DE6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2:46:46.345" v="1368"/>
          <ac:grpSpMkLst>
            <pc:docMk/>
            <pc:sldMk cId="1848350495" sldId="674"/>
            <ac:grpSpMk id="128" creationId="{E1BA2C31-2038-5519-F87A-3230BB698EDF}"/>
          </ac:grpSpMkLst>
        </pc:grpChg>
        <pc:picChg chg="mod">
          <ac:chgData name="TAN Mei Yi [Harrisdale Senior High School]" userId="f9f029c9-d743-4d60-9f2c-e74bdec1ab07" providerId="ADAL" clId="{66E3E239-FA8D-40D6-BAE5-23DF937F4EDD}" dt="2022-08-24T01:33:48.603" v="1010" actId="1076"/>
          <ac:picMkLst>
            <pc:docMk/>
            <pc:sldMk cId="1848350495" sldId="674"/>
            <ac:picMk id="42" creationId="{FEAD4735-FCB8-E834-5DA7-7523215DF1D0}"/>
          </ac:picMkLst>
        </pc:picChg>
        <pc:inkChg chg="add mod">
          <ac:chgData name="TAN Mei Yi [Harrisdale Senior High School]" userId="f9f029c9-d743-4d60-9f2c-e74bdec1ab07" providerId="ADAL" clId="{66E3E239-FA8D-40D6-BAE5-23DF937F4EDD}" dt="2022-08-24T01:33:18.466" v="1005"/>
          <ac:inkMkLst>
            <pc:docMk/>
            <pc:sldMk cId="1848350495" sldId="674"/>
            <ac:inkMk id="6" creationId="{7C32E17A-4045-BF2F-EAC5-F13F7E4FC98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1:33:18.466" v="1005"/>
          <ac:inkMkLst>
            <pc:docMk/>
            <pc:sldMk cId="1848350495" sldId="674"/>
            <ac:inkMk id="7" creationId="{AE778F38-2777-A409-F190-926B6A7E213C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0:03.839" v="1139" actId="9405"/>
          <ac:inkMkLst>
            <pc:docMk/>
            <pc:sldMk cId="1848350495" sldId="674"/>
            <ac:inkMk id="25" creationId="{E11C4322-7D22-E233-965D-CE4D61657041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0:04.556" v="1140" actId="9405"/>
          <ac:inkMkLst>
            <pc:docMk/>
            <pc:sldMk cId="1848350495" sldId="674"/>
            <ac:inkMk id="26" creationId="{6355C3F8-686A-E4AD-3F2D-448548F92F3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0:07.690" v="1145"/>
          <ac:inkMkLst>
            <pc:docMk/>
            <pc:sldMk cId="1848350495" sldId="674"/>
            <ac:inkMk id="27" creationId="{0075C5C5-3C75-B69C-40CD-1DBA35C3E1D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0:07.690" v="1145"/>
          <ac:inkMkLst>
            <pc:docMk/>
            <pc:sldMk cId="1848350495" sldId="674"/>
            <ac:inkMk id="28" creationId="{5F650CDA-4A60-7787-073D-E1BF5934435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0:07.690" v="1145"/>
          <ac:inkMkLst>
            <pc:docMk/>
            <pc:sldMk cId="1848350495" sldId="674"/>
            <ac:inkMk id="29" creationId="{4908254E-B4FF-1447-1F30-8C5F52F0BCD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0:07.690" v="1145"/>
          <ac:inkMkLst>
            <pc:docMk/>
            <pc:sldMk cId="1848350495" sldId="674"/>
            <ac:inkMk id="30" creationId="{57F4A449-E334-AEB1-087D-78F90AB81771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0:26.389" v="1147" actId="9405"/>
          <ac:inkMkLst>
            <pc:docMk/>
            <pc:sldMk cId="1848350495" sldId="674"/>
            <ac:inkMk id="33" creationId="{D7A4F739-F10F-09E0-07AA-45D82D6BE7C5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0:27.130" v="1148" actId="9405"/>
          <ac:inkMkLst>
            <pc:docMk/>
            <pc:sldMk cId="1848350495" sldId="674"/>
            <ac:inkMk id="34" creationId="{B6615530-EF7B-2AC5-67B4-EA3A36A93D9A}"/>
          </ac:inkMkLst>
        </pc:inkChg>
        <pc:inkChg chg="del">
          <ac:chgData name="TAN Mei Yi [Harrisdale Senior High School]" userId="f9f029c9-d743-4d60-9f2c-e74bdec1ab07" providerId="ADAL" clId="{66E3E239-FA8D-40D6-BAE5-23DF937F4EDD}" dt="2022-08-24T01:32:47.203" v="997" actId="478"/>
          <ac:inkMkLst>
            <pc:docMk/>
            <pc:sldMk cId="1848350495" sldId="674"/>
            <ac:inkMk id="55" creationId="{A18712FE-1DB4-5DFF-6261-9D195BFF1C36}"/>
          </ac:inkMkLst>
        </pc:inkChg>
        <pc:inkChg chg="mod">
          <ac:chgData name="TAN Mei Yi [Harrisdale Senior High School]" userId="f9f029c9-d743-4d60-9f2c-e74bdec1ab07" providerId="ADAL" clId="{66E3E239-FA8D-40D6-BAE5-23DF937F4EDD}" dt="2022-08-24T01:33:48.603" v="1010" actId="1076"/>
          <ac:inkMkLst>
            <pc:docMk/>
            <pc:sldMk cId="1848350495" sldId="674"/>
            <ac:inkMk id="60" creationId="{705FD857-D521-5D6B-954C-2883109AC04E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4:15.044" v="1258" actId="9405"/>
          <ac:inkMkLst>
            <pc:docMk/>
            <pc:sldMk cId="1848350495" sldId="674"/>
            <ac:inkMk id="62" creationId="{33228828-6791-D7BC-C6EE-3650FC135E6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4:19.006" v="1264"/>
          <ac:inkMkLst>
            <pc:docMk/>
            <pc:sldMk cId="1848350495" sldId="674"/>
            <ac:inkMk id="63" creationId="{EF6713E2-2A35-93A1-D7FB-8535EE7FDF02}"/>
          </ac:inkMkLst>
        </pc:inkChg>
        <pc:inkChg chg="del">
          <ac:chgData name="TAN Mei Yi [Harrisdale Senior High School]" userId="f9f029c9-d743-4d60-9f2c-e74bdec1ab07" providerId="ADAL" clId="{66E3E239-FA8D-40D6-BAE5-23DF937F4EDD}" dt="2022-08-24T01:32:50.574" v="999" actId="478"/>
          <ac:inkMkLst>
            <pc:docMk/>
            <pc:sldMk cId="1848350495" sldId="674"/>
            <ac:inkMk id="68" creationId="{68CC27A6-10A5-A6C3-2975-916B3A0108A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4:19.006" v="1264"/>
          <ac:inkMkLst>
            <pc:docMk/>
            <pc:sldMk cId="1848350495" sldId="674"/>
            <ac:inkMk id="77" creationId="{031C94D7-AA79-F0D5-69B3-D1F2D8DA164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4:19.006" v="1264"/>
          <ac:inkMkLst>
            <pc:docMk/>
            <pc:sldMk cId="1848350495" sldId="674"/>
            <ac:inkMk id="78" creationId="{41DAF549-53AC-61BD-B27E-DB73E636D00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4:19.006" v="1264"/>
          <ac:inkMkLst>
            <pc:docMk/>
            <pc:sldMk cId="1848350495" sldId="674"/>
            <ac:inkMk id="79" creationId="{3D4193C9-E956-0922-4FEB-C4D87E21008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4:19.006" v="1264"/>
          <ac:inkMkLst>
            <pc:docMk/>
            <pc:sldMk cId="1848350495" sldId="674"/>
            <ac:inkMk id="80" creationId="{2AF1D3A7-45E5-4D41-10C8-683BCD2A4CB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5:39.005" v="1331"/>
          <ac:inkMkLst>
            <pc:docMk/>
            <pc:sldMk cId="1848350495" sldId="674"/>
            <ac:inkMk id="86" creationId="{DF6DBBE8-2A5A-B1F4-6757-0543E1D1FEA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5:39.005" v="1331"/>
          <ac:inkMkLst>
            <pc:docMk/>
            <pc:sldMk cId="1848350495" sldId="674"/>
            <ac:inkMk id="87" creationId="{36315BC0-2B43-AFEE-A668-5752620FE63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5:39.005" v="1331"/>
          <ac:inkMkLst>
            <pc:docMk/>
            <pc:sldMk cId="1848350495" sldId="674"/>
            <ac:inkMk id="88" creationId="{974796E2-FB79-A14F-B08F-879ED948A8F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5:39.005" v="1331"/>
          <ac:inkMkLst>
            <pc:docMk/>
            <pc:sldMk cId="1848350495" sldId="674"/>
            <ac:inkMk id="89" creationId="{2EB8A133-8E95-88F0-84C8-1F3AA663475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07.926" v="1336"/>
          <ac:inkMkLst>
            <pc:docMk/>
            <pc:sldMk cId="1848350495" sldId="674"/>
            <ac:inkMk id="92" creationId="{A426F75F-F057-286E-7FC8-182275F06A0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07.926" v="1336"/>
          <ac:inkMkLst>
            <pc:docMk/>
            <pc:sldMk cId="1848350495" sldId="674"/>
            <ac:inkMk id="93" creationId="{C4B2980E-F40C-D2A9-C9EF-C9C5AB21079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07.926" v="1336"/>
          <ac:inkMkLst>
            <pc:docMk/>
            <pc:sldMk cId="1848350495" sldId="674"/>
            <ac:inkMk id="94" creationId="{891AD9C0-15AF-8161-C0A9-5261954F777C}"/>
          </ac:inkMkLst>
        </pc:inkChg>
        <pc:inkChg chg="add del">
          <ac:chgData name="TAN Mei Yi [Harrisdale Senior High School]" userId="f9f029c9-d743-4d60-9f2c-e74bdec1ab07" providerId="ADAL" clId="{66E3E239-FA8D-40D6-BAE5-23DF937F4EDD}" dt="2022-08-24T02:46:24.491" v="1338"/>
          <ac:inkMkLst>
            <pc:docMk/>
            <pc:sldMk cId="1848350495" sldId="674"/>
            <ac:inkMk id="96" creationId="{41878569-531C-7DA0-04BC-D2AAF007F49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97" creationId="{E69E7922-1392-0302-23A1-C7948353BF9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98" creationId="{15BC4CA6-E371-03E0-D53A-C0716DBC4AD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99" creationId="{8BBCD29B-D0FA-9547-677B-B292A358B44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1" creationId="{AED74401-FB2F-CFC7-F389-CD939832C4B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2" creationId="{B59E3B5C-2810-465D-6D9C-F69BBB3346B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4" creationId="{AAEF3026-E600-1524-9FDB-A27BC42C1A1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5" creationId="{B0876765-17F5-7EE1-EA1D-62E1A7A8D53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6" creationId="{C3D0A623-3F6D-CFE6-EA3A-468A68EBD25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7" creationId="{B3F55EDC-8A62-CA9D-288E-9437DBEEF4B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38.477" v="1353"/>
          <ac:inkMkLst>
            <pc:docMk/>
            <pc:sldMk cId="1848350495" sldId="674"/>
            <ac:inkMk id="108" creationId="{87047600-FCD2-6356-4DD6-93EDD91CE298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6:37.330" v="1351" actId="9405"/>
          <ac:inkMkLst>
            <pc:docMk/>
            <pc:sldMk cId="1848350495" sldId="674"/>
            <ac:inkMk id="109" creationId="{2962AF60-3D86-5CB5-EB74-BA4957DBFF0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0.272" v="1357"/>
          <ac:inkMkLst>
            <pc:docMk/>
            <pc:sldMk cId="1848350495" sldId="674"/>
            <ac:inkMk id="110" creationId="{644FFF03-C667-C467-84F5-36C8F8F5FFD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0.272" v="1357"/>
          <ac:inkMkLst>
            <pc:docMk/>
            <pc:sldMk cId="1848350495" sldId="674"/>
            <ac:inkMk id="112" creationId="{6C68B93B-DC9F-9B5C-159E-5F6D77DF0309}"/>
          </ac:inkMkLst>
        </pc:inkChg>
        <pc:inkChg chg="add">
          <ac:chgData name="TAN Mei Yi [Harrisdale Senior High School]" userId="f9f029c9-d743-4d60-9f2c-e74bdec1ab07" providerId="ADAL" clId="{66E3E239-FA8D-40D6-BAE5-23DF937F4EDD}" dt="2022-08-24T02:46:39.177" v="1355" actId="9405"/>
          <ac:inkMkLst>
            <pc:docMk/>
            <pc:sldMk cId="1848350495" sldId="674"/>
            <ac:inkMk id="113" creationId="{75AAE9CA-92BB-94AA-8C87-3A6E5D1801F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14" creationId="{D0272270-7FA4-0DDB-BEEA-99E1C32B2B0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16" creationId="{A3145870-2E98-5909-6637-8043F11A4E8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17" creationId="{4AB88E7E-B8E1-D30B-9F35-EC443D6A349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18" creationId="{8F00F1D4-8026-7118-471E-8886CD4491D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19" creationId="{CA156369-BC9A-C446-A00C-DC08496D1F8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20" creationId="{AB4703B2-9841-13DF-3FB1-58BDD37897F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21" creationId="{5108CD68-F876-1A62-BF81-B013528C72F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5.086" v="1366"/>
          <ac:inkMkLst>
            <pc:docMk/>
            <pc:sldMk cId="1848350495" sldId="674"/>
            <ac:inkMk id="122" creationId="{3A290197-0A91-59FC-C0E5-AEAEB2F3F36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6.345" v="1368"/>
          <ac:inkMkLst>
            <pc:docMk/>
            <pc:sldMk cId="1848350495" sldId="674"/>
            <ac:inkMk id="123" creationId="{1F27845B-48DC-33A4-7DD4-56A3B6B3BEB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2:46:46.345" v="1368"/>
          <ac:inkMkLst>
            <pc:docMk/>
            <pc:sldMk cId="1848350495" sldId="674"/>
            <ac:inkMk id="127" creationId="{218C4EE0-3AF6-4A1D-AB0F-C2C3C44F59AA}"/>
          </ac:inkMkLst>
        </pc:inkChg>
        <pc:cxnChg chg="del mod">
          <ac:chgData name="TAN Mei Yi [Harrisdale Senior High School]" userId="f9f029c9-d743-4d60-9f2c-e74bdec1ab07" providerId="ADAL" clId="{66E3E239-FA8D-40D6-BAE5-23DF937F4EDD}" dt="2022-08-24T01:32:10.410" v="988" actId="478"/>
          <ac:cxnSpMkLst>
            <pc:docMk/>
            <pc:sldMk cId="1848350495" sldId="674"/>
            <ac:cxnSpMk id="9" creationId="{8A9AC987-4007-13AD-BD99-D9FBBECF4C31}"/>
          </ac:cxnSpMkLst>
        </pc:cxnChg>
        <pc:cxnChg chg="del">
          <ac:chgData name="TAN Mei Yi [Harrisdale Senior High School]" userId="f9f029c9-d743-4d60-9f2c-e74bdec1ab07" providerId="ADAL" clId="{66E3E239-FA8D-40D6-BAE5-23DF937F4EDD}" dt="2022-08-24T01:32:10.410" v="988" actId="478"/>
          <ac:cxnSpMkLst>
            <pc:docMk/>
            <pc:sldMk cId="1848350495" sldId="674"/>
            <ac:cxnSpMk id="14" creationId="{9470121D-EF96-2FBA-47AC-144B7C3FCD8B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1:39:15.972" v="1112" actId="1076"/>
          <ac:cxnSpMkLst>
            <pc:docMk/>
            <pc:sldMk cId="1848350495" sldId="674"/>
            <ac:cxnSpMk id="18" creationId="{8885E98A-521B-B639-370A-1662D6F05CE6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1:40:14.247" v="1138" actId="14100"/>
          <ac:cxnSpMkLst>
            <pc:docMk/>
            <pc:sldMk cId="1848350495" sldId="674"/>
            <ac:cxnSpMk id="22" creationId="{E68211C3-1B05-88AB-EABA-DBCE6867858C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2:43:31.535" v="1249" actId="14100"/>
          <ac:cxnSpMkLst>
            <pc:docMk/>
            <pc:sldMk cId="1848350495" sldId="674"/>
            <ac:cxnSpMk id="40" creationId="{F635B39A-8960-62ED-A3F6-A7B328B88D26}"/>
          </ac:cxnSpMkLst>
        </pc:cxnChg>
        <pc:cxnChg chg="mod">
          <ac:chgData name="TAN Mei Yi [Harrisdale Senior High School]" userId="f9f029c9-d743-4d60-9f2c-e74bdec1ab07" providerId="ADAL" clId="{66E3E239-FA8D-40D6-BAE5-23DF937F4EDD}" dt="2022-08-24T01:37:31.092" v="1088" actId="14100"/>
          <ac:cxnSpMkLst>
            <pc:docMk/>
            <pc:sldMk cId="1848350495" sldId="674"/>
            <ac:cxnSpMk id="49" creationId="{E19F7AC3-71AC-8352-D9D7-9152360F85D9}"/>
          </ac:cxnSpMkLst>
        </pc:cxnChg>
        <pc:cxnChg chg="mod">
          <ac:chgData name="TAN Mei Yi [Harrisdale Senior High School]" userId="f9f029c9-d743-4d60-9f2c-e74bdec1ab07" providerId="ADAL" clId="{66E3E239-FA8D-40D6-BAE5-23DF937F4EDD}" dt="2022-08-24T01:38:49.025" v="1107" actId="14100"/>
          <ac:cxnSpMkLst>
            <pc:docMk/>
            <pc:sldMk cId="1848350495" sldId="674"/>
            <ac:cxnSpMk id="61" creationId="{DF433A07-8A4F-4604-5978-96DA166177DD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2:45:04.499" v="1319" actId="1076"/>
          <ac:cxnSpMkLst>
            <pc:docMk/>
            <pc:sldMk cId="1848350495" sldId="674"/>
            <ac:cxnSpMk id="82" creationId="{548F6051-C2DD-AD9E-25D5-58BE8FBB0CD6}"/>
          </ac:cxnSpMkLst>
        </pc:cxnChg>
        <pc:cxnChg chg="add mod">
          <ac:chgData name="TAN Mei Yi [Harrisdale Senior High School]" userId="f9f029c9-d743-4d60-9f2c-e74bdec1ab07" providerId="ADAL" clId="{66E3E239-FA8D-40D6-BAE5-23DF937F4EDD}" dt="2022-08-24T02:45:28.463" v="1326" actId="14100"/>
          <ac:cxnSpMkLst>
            <pc:docMk/>
            <pc:sldMk cId="1848350495" sldId="674"/>
            <ac:cxnSpMk id="84" creationId="{BA4B3891-7693-C697-9D99-87BB81036664}"/>
          </ac:cxnSpMkLst>
        </pc:cxnChg>
      </pc:sldChg>
      <pc:sldChg chg="addSp delSp modSp add mod delAnim">
        <pc:chgData name="TAN Mei Yi [Harrisdale Senior High School]" userId="f9f029c9-d743-4d60-9f2c-e74bdec1ab07" providerId="ADAL" clId="{66E3E239-FA8D-40D6-BAE5-23DF937F4EDD}" dt="2022-08-24T02:51:46.359" v="1453"/>
        <pc:sldMkLst>
          <pc:docMk/>
          <pc:sldMk cId="3340298125" sldId="675"/>
        </pc:sldMkLst>
        <pc:spChg chg="mod">
          <ac:chgData name="TAN Mei Yi [Harrisdale Senior High School]" userId="f9f029c9-d743-4d60-9f2c-e74bdec1ab07" providerId="ADAL" clId="{66E3E239-FA8D-40D6-BAE5-23DF937F4EDD}" dt="2022-08-24T02:49:54.367" v="1449" actId="20577"/>
          <ac:spMkLst>
            <pc:docMk/>
            <pc:sldMk cId="3340298125" sldId="675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0" creationId="{2B59DFFB-C0E6-1141-433E-F6BA7977E63B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1" creationId="{8B90293A-FEC1-EEAF-B78D-85A5CD66538B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21" creationId="{043EF038-FE5E-2478-6DDB-A083D66B97D2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35" creationId="{508974C1-F412-ED59-E48F-4ED0E67336A3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36" creationId="{655A7654-1830-65C6-C7AA-AC1FFA5DB742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37" creationId="{9C482C50-52FF-AE82-C889-54A7E290AF5F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38" creationId="{7007D6F0-35AA-B9B7-A54E-AA097E54C323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39" creationId="{58A3E742-56C7-065D-D737-2EE453E9C0AD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44" creationId="{2AB7AD6B-9751-95BF-6499-AD550D375606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45" creationId="{63D591C8-0E87-72CC-48DD-228065BFE38A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46" creationId="{3C0F7980-E0B1-DC10-51B9-9B67DA68F64E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47" creationId="{AB7ACEF0-E2A7-D82E-669B-3D9219069F65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57" creationId="{7565ED66-AFB7-27BA-3170-B10BB4CEAC1E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83" creationId="{4DDFD98C-E66C-2397-A702-E9FD53B42B8A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29" creationId="{3C630784-083B-6F89-5806-064F29490A77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30" creationId="{A5AD0772-B17A-9641-C566-BDF922EC287D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31" creationId="{0DBC1C4C-3E6F-4285-F578-4C0AD1220C7F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32" creationId="{BC5CF5D4-230E-0DC9-96AD-8D834E10B9C4}"/>
          </ac:spMkLst>
        </pc:spChg>
        <pc:spChg chg="del">
          <ac:chgData name="TAN Mei Yi [Harrisdale Senior High School]" userId="f9f029c9-d743-4d60-9f2c-e74bdec1ab07" providerId="ADAL" clId="{66E3E239-FA8D-40D6-BAE5-23DF937F4EDD}" dt="2022-08-24T02:49:59.076" v="1450" actId="478"/>
          <ac:spMkLst>
            <pc:docMk/>
            <pc:sldMk cId="3340298125" sldId="675"/>
            <ac:spMk id="133" creationId="{18D4A9E6-4C28-7571-3AE8-1919D7843F97}"/>
          </ac:spMkLst>
        </pc:s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8" creationId="{48F735D0-11A9-0B0F-AE6B-06AED7B2338B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31" creationId="{343EBEEC-7297-627D-754A-E9D9EBD5C554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32" creationId="{23C05517-3123-DC3F-FA6D-8AEDD83784D8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81" creationId="{925D822D-2F71-E377-084B-9C04394D304A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90" creationId="{C79B9036-BDD8-7733-04BC-5FCDB64487FA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91" creationId="{5AD3B7F9-4E52-8327-C6EE-4E65EC4E28CD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95" creationId="{A24A4D19-F233-27FC-1766-8D1334A673BE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11" creationId="{EFEFF71B-EC00-A084-C6B9-3A6FE43DB1DB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15" creationId="{44D8F2C5-1ACD-5038-E8FA-8BA74F0DA689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24" creationId="{45A894A3-E41F-E326-8901-61D5C21A54A3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25" creationId="{18BA9F9C-A6AC-E6FB-3662-91402917F1DB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26" creationId="{6216929E-CC9A-418F-CFF4-3634C6F84DE6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2:49:59.076" v="1450" actId="478"/>
          <ac:grpSpMkLst>
            <pc:docMk/>
            <pc:sldMk cId="3340298125" sldId="675"/>
            <ac:grpSpMk id="128" creationId="{E1BA2C31-2038-5519-F87A-3230BB698EDF}"/>
          </ac:grpSpMkLst>
        </pc:grpChg>
        <pc:picChg chg="add mod">
          <ac:chgData name="TAN Mei Yi [Harrisdale Senior High School]" userId="f9f029c9-d743-4d60-9f2c-e74bdec1ab07" providerId="ADAL" clId="{66E3E239-FA8D-40D6-BAE5-23DF937F4EDD}" dt="2022-08-24T02:51:46.359" v="1453"/>
          <ac:picMkLst>
            <pc:docMk/>
            <pc:sldMk cId="3340298125" sldId="675"/>
            <ac:picMk id="3" creationId="{624D3607-D278-6694-4839-30833709305F}"/>
          </ac:picMkLst>
        </pc:picChg>
        <pc:picChg chg="del">
          <ac:chgData name="TAN Mei Yi [Harrisdale Senior High School]" userId="f9f029c9-d743-4d60-9f2c-e74bdec1ab07" providerId="ADAL" clId="{66E3E239-FA8D-40D6-BAE5-23DF937F4EDD}" dt="2022-08-24T02:49:59.076" v="1450" actId="478"/>
          <ac:picMkLst>
            <pc:docMk/>
            <pc:sldMk cId="3340298125" sldId="675"/>
            <ac:picMk id="42" creationId="{FEAD4735-FCB8-E834-5DA7-7523215DF1D0}"/>
          </ac:picMkLst>
        </pc:pic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25" creationId="{E11C4322-7D22-E233-965D-CE4D61657041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26" creationId="{6355C3F8-686A-E4AD-3F2D-448548F92F31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33" creationId="{D7A4F739-F10F-09E0-07AA-45D82D6BE7C5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34" creationId="{B6615530-EF7B-2AC5-67B4-EA3A36A93D9A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60" creationId="{705FD857-D521-5D6B-954C-2883109AC04E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62" creationId="{33228828-6791-D7BC-C6EE-3650FC135E6F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109" creationId="{2962AF60-3D86-5CB5-EB74-BA4957DBFF00}"/>
          </ac:inkMkLst>
        </pc:inkChg>
        <pc:inkChg chg="del">
          <ac:chgData name="TAN Mei Yi [Harrisdale Senior High School]" userId="f9f029c9-d743-4d60-9f2c-e74bdec1ab07" providerId="ADAL" clId="{66E3E239-FA8D-40D6-BAE5-23DF937F4EDD}" dt="2022-08-24T02:49:59.076" v="1450" actId="478"/>
          <ac:inkMkLst>
            <pc:docMk/>
            <pc:sldMk cId="3340298125" sldId="675"/>
            <ac:inkMk id="113" creationId="{75AAE9CA-92BB-94AA-8C87-3A6E5D1801F7}"/>
          </ac:inkMkLst>
        </pc:inkChg>
        <pc:cxnChg chg="del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18" creationId="{8885E98A-521B-B639-370A-1662D6F05CE6}"/>
          </ac:cxnSpMkLst>
        </pc:cxnChg>
        <pc:cxnChg chg="del mod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22" creationId="{E68211C3-1B05-88AB-EABA-DBCE6867858C}"/>
          </ac:cxnSpMkLst>
        </pc:cxnChg>
        <pc:cxnChg chg="del mod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40" creationId="{F635B39A-8960-62ED-A3F6-A7B328B88D26}"/>
          </ac:cxnSpMkLst>
        </pc:cxnChg>
        <pc:cxnChg chg="del mod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49" creationId="{E19F7AC3-71AC-8352-D9D7-9152360F85D9}"/>
          </ac:cxnSpMkLst>
        </pc:cxnChg>
        <pc:cxnChg chg="del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61" creationId="{DF433A07-8A4F-4604-5978-96DA166177DD}"/>
          </ac:cxnSpMkLst>
        </pc:cxnChg>
        <pc:cxnChg chg="del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82" creationId="{548F6051-C2DD-AD9E-25D5-58BE8FBB0CD6}"/>
          </ac:cxnSpMkLst>
        </pc:cxnChg>
        <pc:cxnChg chg="del mod">
          <ac:chgData name="TAN Mei Yi [Harrisdale Senior High School]" userId="f9f029c9-d743-4d60-9f2c-e74bdec1ab07" providerId="ADAL" clId="{66E3E239-FA8D-40D6-BAE5-23DF937F4EDD}" dt="2022-08-24T02:49:59.076" v="1450" actId="478"/>
          <ac:cxnSpMkLst>
            <pc:docMk/>
            <pc:sldMk cId="3340298125" sldId="675"/>
            <ac:cxnSpMk id="84" creationId="{BA4B3891-7693-C697-9D99-87BB81036664}"/>
          </ac:cxnSpMkLst>
        </pc:cxn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5:57:41.383" v="2347" actId="478"/>
        <pc:sldMkLst>
          <pc:docMk/>
          <pc:sldMk cId="3184953975" sldId="676"/>
        </pc:sldMkLst>
        <pc:spChg chg="del">
          <ac:chgData name="TAN Mei Yi [Harrisdale Senior High School]" userId="f9f029c9-d743-4d60-9f2c-e74bdec1ab07" providerId="ADAL" clId="{66E3E239-FA8D-40D6-BAE5-23DF937F4EDD}" dt="2022-08-24T03:17:03.879" v="1955" actId="478"/>
          <ac:spMkLst>
            <pc:docMk/>
            <pc:sldMk cId="3184953975" sldId="676"/>
            <ac:spMk id="4" creationId="{00000000-0000-0000-0000-000000000000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8:08.976" v="1973" actId="478"/>
          <ac:spMkLst>
            <pc:docMk/>
            <pc:sldMk cId="3184953975" sldId="676"/>
            <ac:spMk id="5" creationId="{B1B17EE4-1105-BE71-089A-27895958BC78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8:06.622" v="1972" actId="478"/>
          <ac:spMkLst>
            <pc:docMk/>
            <pc:sldMk cId="3184953975" sldId="676"/>
            <ac:spMk id="6" creationId="{E1240118-13BA-9224-F3AF-4963ABDDB617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8:06.622" v="1972" actId="478"/>
          <ac:spMkLst>
            <pc:docMk/>
            <pc:sldMk cId="3184953975" sldId="676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1:45.539" v="2062" actId="20577"/>
          <ac:spMkLst>
            <pc:docMk/>
            <pc:sldMk cId="3184953975" sldId="676"/>
            <ac:spMk id="11" creationId="{8959D744-23A1-236C-BA72-DE870E2153A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0:52.350" v="2004" actId="20577"/>
          <ac:spMkLst>
            <pc:docMk/>
            <pc:sldMk cId="3184953975" sldId="676"/>
            <ac:spMk id="12" creationId="{C596B05C-4B5C-6589-7B95-B146A35938AA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1:10.835" v="2037" actId="1076"/>
          <ac:spMkLst>
            <pc:docMk/>
            <pc:sldMk cId="3184953975" sldId="676"/>
            <ac:spMk id="13" creationId="{7E1CFD9C-78EE-5FCC-8CBE-A1FAC61EA9E6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2:22.057" v="2078" actId="1076"/>
          <ac:spMkLst>
            <pc:docMk/>
            <pc:sldMk cId="3184953975" sldId="676"/>
            <ac:spMk id="14" creationId="{B5CE45B1-6F7E-5521-472C-193C8FBEF138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3:22:26.004" v="2080" actId="478"/>
          <ac:spMkLst>
            <pc:docMk/>
            <pc:sldMk cId="3184953975" sldId="676"/>
            <ac:spMk id="15" creationId="{8480E6BD-CD30-AA47-6692-FE69608BDF8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3:08.487" v="2087" actId="1076"/>
          <ac:spMkLst>
            <pc:docMk/>
            <pc:sldMk cId="3184953975" sldId="676"/>
            <ac:spMk id="16" creationId="{E4D13FCF-9008-AB9D-C554-0281758DA1B4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25:30.194" v="2163" actId="20577"/>
          <ac:spMkLst>
            <pc:docMk/>
            <pc:sldMk cId="3184953975" sldId="676"/>
            <ac:spMk id="17" creationId="{FA3E34F4-291D-2E5F-0F44-20F2803FF037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4:23:07.092" v="2182" actId="478"/>
          <ac:spMkLst>
            <pc:docMk/>
            <pc:sldMk cId="3184953975" sldId="676"/>
            <ac:spMk id="56" creationId="{FDD0A98C-A1A8-5573-847D-CC4139557A2C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4:24:11.982" v="2256" actId="1076"/>
          <ac:spMkLst>
            <pc:docMk/>
            <pc:sldMk cId="3184953975" sldId="676"/>
            <ac:spMk id="57" creationId="{B6ACD92D-F59B-CCE7-A586-8A0ECC336FD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4:24:14.819" v="2257" actId="1076"/>
          <ac:spMkLst>
            <pc:docMk/>
            <pc:sldMk cId="3184953975" sldId="676"/>
            <ac:spMk id="58" creationId="{418082F7-6A45-7AC1-16D4-40A071059085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4:25:26.640" v="2330" actId="20577"/>
          <ac:spMkLst>
            <pc:docMk/>
            <pc:sldMk cId="3184953975" sldId="676"/>
            <ac:spMk id="59" creationId="{5B87F746-BFEB-BB59-4D7E-D99439C984A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4:25:06.784" v="2319" actId="1076"/>
          <ac:spMkLst>
            <pc:docMk/>
            <pc:sldMk cId="3184953975" sldId="676"/>
            <ac:spMk id="60" creationId="{924783A7-A876-8DFA-C2A5-15BDF68B58D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5:57:38.076" v="2345" actId="1076"/>
          <ac:spMkLst>
            <pc:docMk/>
            <pc:sldMk cId="3184953975" sldId="676"/>
            <ac:spMk id="61" creationId="{CC89E039-A706-BAD2-88BA-77AC567842D3}"/>
          </ac:spMkLst>
        </pc:spChg>
        <pc:grpChg chg="del mod">
          <ac:chgData name="TAN Mei Yi [Harrisdale Senior High School]" userId="f9f029c9-d743-4d60-9f2c-e74bdec1ab07" providerId="ADAL" clId="{66E3E239-FA8D-40D6-BAE5-23DF937F4EDD}" dt="2022-08-24T03:24:22.206" v="2122"/>
          <ac:grpSpMkLst>
            <pc:docMk/>
            <pc:sldMk cId="3184953975" sldId="676"/>
            <ac:grpSpMk id="21" creationId="{2F16E2D4-AFFF-15CB-DD5F-FEAD06D24349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3:24:32.534" v="2130"/>
          <ac:grpSpMkLst>
            <pc:docMk/>
            <pc:sldMk cId="3184953975" sldId="676"/>
            <ac:grpSpMk id="27" creationId="{51CC56F6-7BEC-B47C-0528-CD9666638A06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3:24:36.976" v="2138"/>
          <ac:grpSpMkLst>
            <pc:docMk/>
            <pc:sldMk cId="3184953975" sldId="676"/>
            <ac:grpSpMk id="31" creationId="{E125FBFD-A4C0-2D46-07A5-8E3C41E9DC79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3:24:41.046" v="2145"/>
          <ac:grpSpMkLst>
            <pc:docMk/>
            <pc:sldMk cId="3184953975" sldId="676"/>
            <ac:grpSpMk id="34" creationId="{CD7AA609-6483-6769-8632-461C4D9CDA48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3:24:42.862" v="2148"/>
          <ac:grpSpMkLst>
            <pc:docMk/>
            <pc:sldMk cId="3184953975" sldId="676"/>
            <ac:grpSpMk id="41" creationId="{B01773EA-7974-E1AF-CB9C-60D23E1ED37A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3:24:42.862" v="2148"/>
          <ac:grpSpMkLst>
            <pc:docMk/>
            <pc:sldMk cId="3184953975" sldId="676"/>
            <ac:grpSpMk id="44" creationId="{F0A70E55-CE4B-F108-D474-2ED650055072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3:24:52.744" v="2156"/>
          <ac:grpSpMkLst>
            <pc:docMk/>
            <pc:sldMk cId="3184953975" sldId="676"/>
            <ac:grpSpMk id="49" creationId="{FED49CAF-ACFD-8F3A-56E4-E1911D16AB27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3:24:52.744" v="2156"/>
          <ac:grpSpMkLst>
            <pc:docMk/>
            <pc:sldMk cId="3184953975" sldId="676"/>
            <ac:grpSpMk id="51" creationId="{808890F5-D2DF-F38E-C06C-38B36CD3B09F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3:25:08.213" v="2161"/>
          <ac:grpSpMkLst>
            <pc:docMk/>
            <pc:sldMk cId="3184953975" sldId="676"/>
            <ac:grpSpMk id="55" creationId="{2E5B9BE4-6E75-BB5C-5806-B9655CD069CB}"/>
          </ac:grpSpMkLst>
        </pc:grpChg>
        <pc:picChg chg="del">
          <ac:chgData name="TAN Mei Yi [Harrisdale Senior High School]" userId="f9f029c9-d743-4d60-9f2c-e74bdec1ab07" providerId="ADAL" clId="{66E3E239-FA8D-40D6-BAE5-23DF937F4EDD}" dt="2022-08-24T02:52:47.089" v="1462" actId="478"/>
          <ac:picMkLst>
            <pc:docMk/>
            <pc:sldMk cId="3184953975" sldId="676"/>
            <ac:picMk id="3" creationId="{4BFCAFB2-08E5-6964-0D91-1A0EC16C283B}"/>
          </ac:picMkLst>
        </pc:picChg>
        <pc:picChg chg="add mod modCrop">
          <ac:chgData name="TAN Mei Yi [Harrisdale Senior High School]" userId="f9f029c9-d743-4d60-9f2c-e74bdec1ab07" providerId="ADAL" clId="{66E3E239-FA8D-40D6-BAE5-23DF937F4EDD}" dt="2022-08-24T03:17:28.562" v="1961" actId="1076"/>
          <ac:picMkLst>
            <pc:docMk/>
            <pc:sldMk cId="3184953975" sldId="676"/>
            <ac:picMk id="8" creationId="{AD3F9731-EC7D-9359-55F0-6FE1BAB870F6}"/>
          </ac:picMkLst>
        </pc:picChg>
        <pc:picChg chg="add del mod">
          <ac:chgData name="TAN Mei Yi [Harrisdale Senior High School]" userId="f9f029c9-d743-4d60-9f2c-e74bdec1ab07" providerId="ADAL" clId="{66E3E239-FA8D-40D6-BAE5-23DF937F4EDD}" dt="2022-08-24T05:57:41.383" v="2347" actId="478"/>
          <ac:picMkLst>
            <pc:docMk/>
            <pc:sldMk cId="3184953975" sldId="676"/>
            <ac:picMk id="10" creationId="{6CB1D5A5-7515-7A23-595A-0B5E9E1A5C23}"/>
          </ac:picMkLst>
        </pc:picChg>
        <pc:inkChg chg="add del mod">
          <ac:chgData name="TAN Mei Yi [Harrisdale Senior High School]" userId="f9f029c9-d743-4d60-9f2c-e74bdec1ab07" providerId="ADAL" clId="{66E3E239-FA8D-40D6-BAE5-23DF937F4EDD}" dt="2022-08-24T03:24:32.524" v="2129"/>
          <ac:inkMkLst>
            <pc:docMk/>
            <pc:sldMk cId="3184953975" sldId="676"/>
            <ac:inkMk id="18" creationId="{0F8BB25C-8259-0DDE-C801-99A8EE1A22E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34" v="2131"/>
          <ac:inkMkLst>
            <pc:docMk/>
            <pc:sldMk cId="3184953975" sldId="676"/>
            <ac:inkMk id="19" creationId="{A0939282-5C18-5019-7A63-BE28080F1C6D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21" v="2125"/>
          <ac:inkMkLst>
            <pc:docMk/>
            <pc:sldMk cId="3184953975" sldId="676"/>
            <ac:inkMk id="20" creationId="{F68E71ED-837B-BE11-6B1A-F4E4B418723E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20" v="2124"/>
          <ac:inkMkLst>
            <pc:docMk/>
            <pc:sldMk cId="3184953975" sldId="676"/>
            <ac:inkMk id="22" creationId="{983FBDD2-F5A3-E84D-CFDF-36AF73C91689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34" v="2130"/>
          <ac:inkMkLst>
            <pc:docMk/>
            <pc:sldMk cId="3184953975" sldId="676"/>
            <ac:inkMk id="23" creationId="{C21B037A-5564-4223-FCC6-35C535DCE8B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22" v="2126"/>
          <ac:inkMkLst>
            <pc:docMk/>
            <pc:sldMk cId="3184953975" sldId="676"/>
            <ac:inkMk id="24" creationId="{D3CF4DAF-5D38-177D-6FB6-B3EBC92118FB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24" v="2128"/>
          <ac:inkMkLst>
            <pc:docMk/>
            <pc:sldMk cId="3184953975" sldId="676"/>
            <ac:inkMk id="25" creationId="{1D2BC2BE-D780-D7FB-3FB9-F343663658B7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3:24:32.523" v="2127"/>
          <ac:inkMkLst>
            <pc:docMk/>
            <pc:sldMk cId="3184953975" sldId="676"/>
            <ac:inkMk id="26" creationId="{9EBFF2EC-5554-1F87-DE45-CF712B970CA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28" creationId="{53F5FE5B-F2D5-CF16-EE21-2FFFB81B53F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29" creationId="{A319DCBC-7332-DDFB-9DC4-E31D8A1063D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0" creationId="{6BD98398-9494-EF73-983B-5B964E5AF70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2" creationId="{CF364FA9-BA59-FF99-4A10-FF9807A8182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3" creationId="{8E232E34-8842-4FA1-2952-3711CDF9BE4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5" creationId="{16BAAE72-4BB2-929E-611A-2E812F4222C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6" creationId="{AFE62D7B-4D05-5E74-6E5B-AB1391129BD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7" creationId="{E7380B99-8C5A-FC7B-7760-5FA67ADFAA4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8" creationId="{B59B37D5-4462-733D-E1E9-3ACC6B68E45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39" creationId="{F3A1CAD7-C616-AF26-A533-4EC87369C7B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40" creationId="{AA9E4C8D-DAC9-5A2C-0740-D42D3116479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42" creationId="{B2348B83-A52B-4A00-ED5B-4EED5748BE1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42.862" v="2148"/>
          <ac:inkMkLst>
            <pc:docMk/>
            <pc:sldMk cId="3184953975" sldId="676"/>
            <ac:inkMk id="43" creationId="{62053618-A7A8-1327-42C5-8A635FDE3CB3}"/>
          </ac:inkMkLst>
        </pc:inkChg>
        <pc:inkChg chg="add">
          <ac:chgData name="TAN Mei Yi [Harrisdale Senior High School]" userId="f9f029c9-d743-4d60-9f2c-e74bdec1ab07" providerId="ADAL" clId="{66E3E239-FA8D-40D6-BAE5-23DF937F4EDD}" dt="2022-08-24T03:24:48.325" v="2150" actId="9405"/>
          <ac:inkMkLst>
            <pc:docMk/>
            <pc:sldMk cId="3184953975" sldId="676"/>
            <ac:inkMk id="45" creationId="{9E31E36C-2013-53B7-D20A-D4EAACD4ABE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52.744" v="2156"/>
          <ac:inkMkLst>
            <pc:docMk/>
            <pc:sldMk cId="3184953975" sldId="676"/>
            <ac:inkMk id="46" creationId="{63A86DF9-DA76-FE35-9EC1-61408940D71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52.744" v="2156"/>
          <ac:inkMkLst>
            <pc:docMk/>
            <pc:sldMk cId="3184953975" sldId="676"/>
            <ac:inkMk id="47" creationId="{9CFEF454-F939-D672-A9BE-317DF236FF37}"/>
          </ac:inkMkLst>
        </pc:inkChg>
        <pc:inkChg chg="add">
          <ac:chgData name="TAN Mei Yi [Harrisdale Senior High School]" userId="f9f029c9-d743-4d60-9f2c-e74bdec1ab07" providerId="ADAL" clId="{66E3E239-FA8D-40D6-BAE5-23DF937F4EDD}" dt="2022-08-24T03:24:49.956" v="2153" actId="9405"/>
          <ac:inkMkLst>
            <pc:docMk/>
            <pc:sldMk cId="3184953975" sldId="676"/>
            <ac:inkMk id="48" creationId="{FD22C6F8-3768-8F41-85F1-D8992A65D07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4:52.744" v="2156"/>
          <ac:inkMkLst>
            <pc:docMk/>
            <pc:sldMk cId="3184953975" sldId="676"/>
            <ac:inkMk id="50" creationId="{48DC4F37-7459-E43A-BD98-7C69F0A4172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5:08.213" v="2161"/>
          <ac:inkMkLst>
            <pc:docMk/>
            <pc:sldMk cId="3184953975" sldId="676"/>
            <ac:inkMk id="52" creationId="{24D39BD5-BE87-3EA5-A1D7-8178515C711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5:08.213" v="2161"/>
          <ac:inkMkLst>
            <pc:docMk/>
            <pc:sldMk cId="3184953975" sldId="676"/>
            <ac:inkMk id="53" creationId="{CCFC6068-132B-A297-A646-2C086A40CA6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3:25:08.213" v="2161"/>
          <ac:inkMkLst>
            <pc:docMk/>
            <pc:sldMk cId="3184953975" sldId="676"/>
            <ac:inkMk id="54" creationId="{7A7E3096-2F87-BA43-8266-972640097F0E}"/>
          </ac:inkMkLst>
        </pc:ink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5T04:53:10.994" v="3294" actId="20577"/>
        <pc:sldMkLst>
          <pc:docMk/>
          <pc:sldMk cId="1069597738" sldId="677"/>
        </pc:sldMkLst>
        <pc:spChg chg="del">
          <ac:chgData name="TAN Mei Yi [Harrisdale Senior High School]" userId="f9f029c9-d743-4d60-9f2c-e74bdec1ab07" providerId="ADAL" clId="{66E3E239-FA8D-40D6-BAE5-23DF937F4EDD}" dt="2022-08-24T02:53:32.139" v="1468" actId="478"/>
          <ac:spMkLst>
            <pc:docMk/>
            <pc:sldMk cId="1069597738" sldId="677"/>
            <ac:spMk id="4" creationId="{00000000-0000-0000-0000-000000000000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1:45.865" v="1769" actId="478"/>
          <ac:spMkLst>
            <pc:docMk/>
            <pc:sldMk cId="1069597738" sldId="677"/>
            <ac:spMk id="5" creationId="{B1B17EE4-1105-BE71-089A-27895958BC78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1:45.865" v="1769" actId="478"/>
          <ac:spMkLst>
            <pc:docMk/>
            <pc:sldMk cId="1069597738" sldId="677"/>
            <ac:spMk id="6" creationId="{E1240118-13BA-9224-F3AF-4963ABDDB617}"/>
          </ac:spMkLst>
        </pc:spChg>
        <pc:spChg chg="del mod">
          <ac:chgData name="TAN Mei Yi [Harrisdale Senior High School]" userId="f9f029c9-d743-4d60-9f2c-e74bdec1ab07" providerId="ADAL" clId="{66E3E239-FA8D-40D6-BAE5-23DF937F4EDD}" dt="2022-08-24T03:11:45.865" v="1769" actId="478"/>
          <ac:spMkLst>
            <pc:docMk/>
            <pc:sldMk cId="1069597738" sldId="677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66E3E239-FA8D-40D6-BAE5-23DF937F4EDD}" dt="2022-08-25T04:53:10.994" v="3294" actId="20577"/>
          <ac:spMkLst>
            <pc:docMk/>
            <pc:sldMk cId="1069597738" sldId="677"/>
            <ac:spMk id="10" creationId="{A1025106-3CBC-BAFE-FACF-EB1DC7A9999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2:54.710" v="1816" actId="1076"/>
          <ac:spMkLst>
            <pc:docMk/>
            <pc:sldMk cId="1069597738" sldId="677"/>
            <ac:spMk id="11" creationId="{4558086B-CFBC-5034-3EDA-54439CBA820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4:04.106" v="1860" actId="1076"/>
          <ac:spMkLst>
            <pc:docMk/>
            <pc:sldMk cId="1069597738" sldId="677"/>
            <ac:spMk id="12" creationId="{E16B80CD-E57D-3CE6-C31B-EB98712E37D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4:04.106" v="1860" actId="1076"/>
          <ac:spMkLst>
            <pc:docMk/>
            <pc:sldMk cId="1069597738" sldId="677"/>
            <ac:spMk id="13" creationId="{D3013B15-B91B-0ECC-0263-6FDC16E0EA4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4:06.956" v="1861" actId="1076"/>
          <ac:spMkLst>
            <pc:docMk/>
            <pc:sldMk cId="1069597738" sldId="677"/>
            <ac:spMk id="14" creationId="{44CAA306-DFA9-EED6-44A5-324788BF8AA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4:42.896" v="1887" actId="14100"/>
          <ac:spMkLst>
            <pc:docMk/>
            <pc:sldMk cId="1069597738" sldId="677"/>
            <ac:spMk id="15" creationId="{CA691767-1634-293D-0307-E0B3762C257E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3:14:45.991" v="1888" actId="478"/>
          <ac:spMkLst>
            <pc:docMk/>
            <pc:sldMk cId="1069597738" sldId="677"/>
            <ac:spMk id="16" creationId="{8EED7A9D-5F75-FCA3-CD41-0F86E566C51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5:01.581" v="1893" actId="1076"/>
          <ac:spMkLst>
            <pc:docMk/>
            <pc:sldMk cId="1069597738" sldId="677"/>
            <ac:spMk id="17" creationId="{38DF7564-81B1-33D5-494F-D908FE9AFE1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5:14.993" v="1897" actId="14100"/>
          <ac:spMkLst>
            <pc:docMk/>
            <pc:sldMk cId="1069597738" sldId="677"/>
            <ac:spMk id="18" creationId="{CBBFAAE2-9082-F449-2E91-A20E7318953C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6:01.815" v="1927" actId="1076"/>
          <ac:spMkLst>
            <pc:docMk/>
            <pc:sldMk cId="1069597738" sldId="677"/>
            <ac:spMk id="19" creationId="{35FF6906-E0CA-AACA-07E4-49766517A58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6:26.728" v="1940" actId="1076"/>
          <ac:spMkLst>
            <pc:docMk/>
            <pc:sldMk cId="1069597738" sldId="677"/>
            <ac:spMk id="20" creationId="{15999F0E-67C3-7F6C-1124-BDC8F5B995CC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3:16:41.029" v="1949" actId="20577"/>
          <ac:spMkLst>
            <pc:docMk/>
            <pc:sldMk cId="1069597738" sldId="677"/>
            <ac:spMk id="21" creationId="{ECE2C011-E402-3AEC-AF6E-44353E6E2637}"/>
          </ac:spMkLst>
        </pc:spChg>
        <pc:picChg chg="del">
          <ac:chgData name="TAN Mei Yi [Harrisdale Senior High School]" userId="f9f029c9-d743-4d60-9f2c-e74bdec1ab07" providerId="ADAL" clId="{66E3E239-FA8D-40D6-BAE5-23DF937F4EDD}" dt="2022-08-24T02:53:28.279" v="1465" actId="478"/>
          <ac:picMkLst>
            <pc:docMk/>
            <pc:sldMk cId="1069597738" sldId="677"/>
            <ac:picMk id="3" creationId="{4BFCAFB2-08E5-6964-0D91-1A0EC16C283B}"/>
          </ac:picMkLst>
        </pc:picChg>
        <pc:picChg chg="add mod ord">
          <ac:chgData name="TAN Mei Yi [Harrisdale Senior High School]" userId="f9f029c9-d743-4d60-9f2c-e74bdec1ab07" providerId="ADAL" clId="{66E3E239-FA8D-40D6-BAE5-23DF937F4EDD}" dt="2022-08-24T03:11:38.349" v="1767" actId="167"/>
          <ac:picMkLst>
            <pc:docMk/>
            <pc:sldMk cId="1069597738" sldId="677"/>
            <ac:picMk id="8" creationId="{DAD837F4-DD75-1923-581B-0F80F942E8B6}"/>
          </ac:picMkLst>
        </pc:pic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6:11:43.588" v="2695" actId="1076"/>
        <pc:sldMkLst>
          <pc:docMk/>
          <pc:sldMk cId="1699905137" sldId="678"/>
        </pc:sldMkLst>
        <pc:spChg chg="mod">
          <ac:chgData name="TAN Mei Yi [Harrisdale Senior High School]" userId="f9f029c9-d743-4d60-9f2c-e74bdec1ab07" providerId="ADAL" clId="{66E3E239-FA8D-40D6-BAE5-23DF937F4EDD}" dt="2022-08-24T06:01:36.465" v="2422" actId="1076"/>
          <ac:spMkLst>
            <pc:docMk/>
            <pc:sldMk cId="1699905137" sldId="678"/>
            <ac:spMk id="5" creationId="{B1B17EE4-1105-BE71-089A-27895958BC78}"/>
          </ac:spMkLst>
        </pc:spChg>
        <pc:spChg chg="mod">
          <ac:chgData name="TAN Mei Yi [Harrisdale Senior High School]" userId="f9f029c9-d743-4d60-9f2c-e74bdec1ab07" providerId="ADAL" clId="{66E3E239-FA8D-40D6-BAE5-23DF937F4EDD}" dt="2022-08-24T06:01:59.569" v="2453" actId="1076"/>
          <ac:spMkLst>
            <pc:docMk/>
            <pc:sldMk cId="1699905137" sldId="678"/>
            <ac:spMk id="6" creationId="{E1240118-13BA-9224-F3AF-4963ABDDB617}"/>
          </ac:spMkLst>
        </pc:spChg>
        <pc:spChg chg="del">
          <ac:chgData name="TAN Mei Yi [Harrisdale Senior High School]" userId="f9f029c9-d743-4d60-9f2c-e74bdec1ab07" providerId="ADAL" clId="{66E3E239-FA8D-40D6-BAE5-23DF937F4EDD}" dt="2022-08-24T06:02:01.633" v="2454" actId="478"/>
          <ac:spMkLst>
            <pc:docMk/>
            <pc:sldMk cId="1699905137" sldId="678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2:10.088" v="2462" actId="20577"/>
          <ac:spMkLst>
            <pc:docMk/>
            <pc:sldMk cId="1699905137" sldId="678"/>
            <ac:spMk id="53" creationId="{DFA2C062-0898-41C2-974D-FBA736BFBDD6}"/>
          </ac:spMkLst>
        </pc:spChg>
        <pc:spChg chg="add del mod">
          <ac:chgData name="TAN Mei Yi [Harrisdale Senior High School]" userId="f9f029c9-d743-4d60-9f2c-e74bdec1ab07" providerId="ADAL" clId="{66E3E239-FA8D-40D6-BAE5-23DF937F4EDD}" dt="2022-08-24T06:02:21.442" v="2465" actId="478"/>
          <ac:spMkLst>
            <pc:docMk/>
            <pc:sldMk cId="1699905137" sldId="678"/>
            <ac:spMk id="54" creationId="{15529F85-DA6B-9ACC-D2F9-285415FF077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3:06.657" v="2476" actId="1076"/>
          <ac:spMkLst>
            <pc:docMk/>
            <pc:sldMk cId="1699905137" sldId="678"/>
            <ac:spMk id="55" creationId="{3F82D8F2-2274-36AA-FFA2-8C8205A7AF8B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4:37.652" v="2550" actId="1076"/>
          <ac:spMkLst>
            <pc:docMk/>
            <pc:sldMk cId="1699905137" sldId="678"/>
            <ac:spMk id="56" creationId="{840398ED-59E8-E51D-6594-208590FE6E9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4:41.018" v="2551" actId="1076"/>
          <ac:spMkLst>
            <pc:docMk/>
            <pc:sldMk cId="1699905137" sldId="678"/>
            <ac:spMk id="57" creationId="{17F2AEDA-E61E-B78E-FAD3-8D80292A364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4:44.592" v="2552" actId="1076"/>
          <ac:spMkLst>
            <pc:docMk/>
            <pc:sldMk cId="1699905137" sldId="678"/>
            <ac:spMk id="58" creationId="{BFFABF43-B51E-6E36-A580-3F7188EBE63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4:48.151" v="2553" actId="1076"/>
          <ac:spMkLst>
            <pc:docMk/>
            <pc:sldMk cId="1699905137" sldId="678"/>
            <ac:spMk id="59" creationId="{1A5AA906-3767-B3BE-BF90-F25AE920F90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5:15.296" v="2609" actId="1076"/>
          <ac:spMkLst>
            <pc:docMk/>
            <pc:sldMk cId="1699905137" sldId="678"/>
            <ac:spMk id="60" creationId="{9B994297-BF0D-C9B5-F18F-2A998F784121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5:42.203" v="2627" actId="1076"/>
          <ac:spMkLst>
            <pc:docMk/>
            <pc:sldMk cId="1699905137" sldId="678"/>
            <ac:spMk id="61" creationId="{C4B33B41-BCB3-CA8E-937C-51CF66B307AD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6:19.909" v="2673" actId="1076"/>
          <ac:spMkLst>
            <pc:docMk/>
            <pc:sldMk cId="1699905137" sldId="678"/>
            <ac:spMk id="62" creationId="{95952B4F-F369-65EA-E73C-454A650CA62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07:02.423" v="2686" actId="1076"/>
          <ac:spMkLst>
            <pc:docMk/>
            <pc:sldMk cId="1699905137" sldId="678"/>
            <ac:spMk id="63" creationId="{D53AF377-1E0A-2E76-DD68-F3F945920F02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1:43.588" v="2695" actId="1076"/>
          <ac:spMkLst>
            <pc:docMk/>
            <pc:sldMk cId="1699905137" sldId="678"/>
            <ac:spMk id="64" creationId="{61592FBA-FA3F-3E3F-012A-A43515426169}"/>
          </ac:spMkLst>
        </pc:spChg>
        <pc:grpChg chg="add mod">
          <ac:chgData name="TAN Mei Yi [Harrisdale Senior High School]" userId="f9f029c9-d743-4d60-9f2c-e74bdec1ab07" providerId="ADAL" clId="{66E3E239-FA8D-40D6-BAE5-23DF937F4EDD}" dt="2022-08-24T06:00:01.598" v="2357"/>
          <ac:grpSpMkLst>
            <pc:docMk/>
            <pc:sldMk cId="1699905137" sldId="678"/>
            <ac:grpSpMk id="4" creationId="{2EEE4730-6768-631B-1A61-E7076900A48A}"/>
          </ac:grpSpMkLst>
        </pc:grpChg>
        <pc:grpChg chg="add del mod">
          <ac:chgData name="TAN Mei Yi [Harrisdale Senior High School]" userId="f9f029c9-d743-4d60-9f2c-e74bdec1ab07" providerId="ADAL" clId="{66E3E239-FA8D-40D6-BAE5-23DF937F4EDD}" dt="2022-08-24T06:00:01.584" v="2350"/>
          <ac:grpSpMkLst>
            <pc:docMk/>
            <pc:sldMk cId="1699905137" sldId="678"/>
            <ac:grpSpMk id="25" creationId="{FF88332D-D9F6-160E-18F9-5AD6BA02112C}"/>
          </ac:grpSpMkLst>
        </pc:grpChg>
        <pc:grpChg chg="add del mod">
          <ac:chgData name="TAN Mei Yi [Harrisdale Senior High School]" userId="f9f029c9-d743-4d60-9f2c-e74bdec1ab07" providerId="ADAL" clId="{66E3E239-FA8D-40D6-BAE5-23DF937F4EDD}" dt="2022-08-24T06:00:03.026" v="2359"/>
          <ac:grpSpMkLst>
            <pc:docMk/>
            <pc:sldMk cId="1699905137" sldId="678"/>
            <ac:grpSpMk id="29" creationId="{E0CF1CDD-C4A7-1570-DF55-699B8076B1F1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00:12.080" v="2367"/>
          <ac:grpSpMkLst>
            <pc:docMk/>
            <pc:sldMk cId="1699905137" sldId="678"/>
            <ac:grpSpMk id="38" creationId="{FC160452-2248-44CB-161D-E67B9925A5EC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00:50.281" v="2377"/>
          <ac:grpSpMkLst>
            <pc:docMk/>
            <pc:sldMk cId="1699905137" sldId="678"/>
            <ac:grpSpMk id="44" creationId="{9C033C64-2E34-B2E7-740F-F2F977AF752A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00:50.281" v="2377"/>
          <ac:grpSpMkLst>
            <pc:docMk/>
            <pc:sldMk cId="1699905137" sldId="678"/>
            <ac:grpSpMk id="46" creationId="{C5AA9620-87DB-4E7E-5E23-06891FC16B4C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01:00.752" v="2381"/>
          <ac:grpSpMkLst>
            <pc:docMk/>
            <pc:sldMk cId="1699905137" sldId="678"/>
            <ac:grpSpMk id="49" creationId="{819AB812-1801-6A58-CD62-31B88135B10B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01:05.247" v="2385"/>
          <ac:grpSpMkLst>
            <pc:docMk/>
            <pc:sldMk cId="1699905137" sldId="678"/>
            <ac:grpSpMk id="52" creationId="{402269B9-A5EE-A930-6B37-0ADB7931B321}"/>
          </ac:grpSpMkLst>
        </pc:grpChg>
        <pc:picChg chg="add mod">
          <ac:chgData name="TAN Mei Yi [Harrisdale Senior High School]" userId="f9f029c9-d743-4d60-9f2c-e74bdec1ab07" providerId="ADAL" clId="{66E3E239-FA8D-40D6-BAE5-23DF937F4EDD}" dt="2022-08-24T02:54:41.949" v="1478" actId="1076"/>
          <ac:picMkLst>
            <pc:docMk/>
            <pc:sldMk cId="1699905137" sldId="678"/>
            <ac:picMk id="3" creationId="{248BFBF3-4643-596A-78F8-A892CE532A85}"/>
          </ac:picMkLst>
        </pc:picChg>
        <pc:picChg chg="del">
          <ac:chgData name="TAN Mei Yi [Harrisdale Senior High School]" userId="f9f029c9-d743-4d60-9f2c-e74bdec1ab07" providerId="ADAL" clId="{66E3E239-FA8D-40D6-BAE5-23DF937F4EDD}" dt="2022-08-24T02:54:35.150" v="1474" actId="478"/>
          <ac:picMkLst>
            <pc:docMk/>
            <pc:sldMk cId="1699905137" sldId="678"/>
            <ac:picMk id="8" creationId="{DAD837F4-DD75-1923-581B-0F80F942E8B6}"/>
          </ac:picMkLst>
        </pc:pic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0" creationId="{8B8A64E4-B07B-B7CE-7221-3DD3EF7F4929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1" creationId="{2BDC2207-9269-BBC7-E60B-560EC777DDE6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2" creationId="{AE7A86BB-9CB8-9E7C-03C1-7BB6B87F0628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3" creationId="{F938D511-FF8D-C663-230A-6D4D18C05134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4" creationId="{1FD8F24F-53B4-6BC3-9E96-B50299B0DAD4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5" creationId="{3D7B98CC-727A-6EC3-4E62-8065BF5C4C4A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85" v="2351"/>
          <ac:inkMkLst>
            <pc:docMk/>
            <pc:sldMk cId="1699905137" sldId="678"/>
            <ac:inkMk id="16" creationId="{63054E84-35A0-D3D5-524C-6E91CB19921B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17" creationId="{D57BE090-9A5F-A07B-120E-5EE18D285434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91" v="2355"/>
          <ac:inkMkLst>
            <pc:docMk/>
            <pc:sldMk cId="1699905137" sldId="678"/>
            <ac:inkMk id="18" creationId="{B8DD588E-81D3-C13F-8C45-DBD7A7AE4620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88" v="2353"/>
          <ac:inkMkLst>
            <pc:docMk/>
            <pc:sldMk cId="1699905137" sldId="678"/>
            <ac:inkMk id="19" creationId="{DA816CB9-A0A3-DA8C-9543-B25370182767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97" v="2356"/>
          <ac:inkMkLst>
            <pc:docMk/>
            <pc:sldMk cId="1699905137" sldId="678"/>
            <ac:inkMk id="20" creationId="{CEDDA1A8-A48B-21C1-CDD9-A5E4BC96F879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21" creationId="{27C87DA4-886F-A4F9-4B7E-61D46EFB003B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00:01.598" v="2357"/>
          <ac:inkMkLst>
            <pc:docMk/>
            <pc:sldMk cId="1699905137" sldId="678"/>
            <ac:inkMk id="22" creationId="{5AA859D8-EF74-FB2B-C520-929E32501A3F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00:01.590" v="2354"/>
          <ac:inkMkLst>
            <pc:docMk/>
            <pc:sldMk cId="1699905137" sldId="678"/>
            <ac:inkMk id="23" creationId="{61DBBFE7-C771-C21B-F17A-F1994B6C35DC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00:03.880" v="2361"/>
          <ac:inkMkLst>
            <pc:docMk/>
            <pc:sldMk cId="1699905137" sldId="678"/>
            <ac:inkMk id="24" creationId="{75EB8CB3-CB7E-2EDF-A977-B5060E4601B2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86" v="2352"/>
          <ac:inkMkLst>
            <pc:docMk/>
            <pc:sldMk cId="1699905137" sldId="678"/>
            <ac:inkMk id="26" creationId="{5EF6ED27-1D25-4CFA-59A6-FF3ADF96CF1D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1.584" v="2350"/>
          <ac:inkMkLst>
            <pc:docMk/>
            <pc:sldMk cId="1699905137" sldId="678"/>
            <ac:inkMk id="27" creationId="{96D3650C-0A8B-61FA-4B54-3938A82B411F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5:59:54.972" v="2349"/>
          <ac:inkMkLst>
            <pc:docMk/>
            <pc:sldMk cId="1699905137" sldId="678"/>
            <ac:inkMk id="28" creationId="{647055CF-48E0-822F-88E7-65A919E03254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3.025" v="2358"/>
          <ac:inkMkLst>
            <pc:docMk/>
            <pc:sldMk cId="1699905137" sldId="678"/>
            <ac:inkMk id="30" creationId="{53CFDE91-FD87-1CB8-8D28-EA5F0688ED51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3.026" v="2360"/>
          <ac:inkMkLst>
            <pc:docMk/>
            <pc:sldMk cId="1699905137" sldId="678"/>
            <ac:inkMk id="31" creationId="{AEA5EF9C-DDC9-8D73-E2E6-4967E5FA2806}"/>
          </ac:inkMkLst>
        </pc:inkChg>
        <pc:inkChg chg="del mod">
          <ac:chgData name="TAN Mei Yi [Harrisdale Senior High School]" userId="f9f029c9-d743-4d60-9f2c-e74bdec1ab07" providerId="ADAL" clId="{66E3E239-FA8D-40D6-BAE5-23DF937F4EDD}" dt="2022-08-24T06:00:03.026" v="2359"/>
          <ac:inkMkLst>
            <pc:docMk/>
            <pc:sldMk cId="1699905137" sldId="678"/>
            <ac:inkMk id="32" creationId="{CF7C284C-6616-00C9-CCAB-CEE8D042518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12.080" v="2367"/>
          <ac:inkMkLst>
            <pc:docMk/>
            <pc:sldMk cId="1699905137" sldId="678"/>
            <ac:inkMk id="33" creationId="{EE62CB3B-8681-69B7-0FBD-42222142271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12.080" v="2367"/>
          <ac:inkMkLst>
            <pc:docMk/>
            <pc:sldMk cId="1699905137" sldId="678"/>
            <ac:inkMk id="34" creationId="{697DF27F-7BB6-1BE9-EA7E-70137899876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12.080" v="2367"/>
          <ac:inkMkLst>
            <pc:docMk/>
            <pc:sldMk cId="1699905137" sldId="678"/>
            <ac:inkMk id="35" creationId="{0BAA5356-E59E-2EC6-50A4-7FFA79D2366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12.080" v="2367"/>
          <ac:inkMkLst>
            <pc:docMk/>
            <pc:sldMk cId="1699905137" sldId="678"/>
            <ac:inkMk id="36" creationId="{F80987A0-0879-92AF-D02D-A85F4E9A1D7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12.080" v="2367"/>
          <ac:inkMkLst>
            <pc:docMk/>
            <pc:sldMk cId="1699905137" sldId="678"/>
            <ac:inkMk id="37" creationId="{80126393-A8F5-88C6-B121-F197058949B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50.281" v="2377"/>
          <ac:inkMkLst>
            <pc:docMk/>
            <pc:sldMk cId="1699905137" sldId="678"/>
            <ac:inkMk id="39" creationId="{641AF163-1DB0-5969-7084-B603F32F929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50.281" v="2377"/>
          <ac:inkMkLst>
            <pc:docMk/>
            <pc:sldMk cId="1699905137" sldId="678"/>
            <ac:inkMk id="40" creationId="{A2328D27-0AAE-8137-3C4C-5ABBE3D16DF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50.281" v="2377"/>
          <ac:inkMkLst>
            <pc:docMk/>
            <pc:sldMk cId="1699905137" sldId="678"/>
            <ac:inkMk id="41" creationId="{F599DE65-F149-437A-E803-4A9050B7E6A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50.281" v="2377"/>
          <ac:inkMkLst>
            <pc:docMk/>
            <pc:sldMk cId="1699905137" sldId="678"/>
            <ac:inkMk id="42" creationId="{184A1C56-E275-9528-5BF7-071C541976C3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00:21.036" v="2373" actId="9405"/>
          <ac:inkMkLst>
            <pc:docMk/>
            <pc:sldMk cId="1699905137" sldId="678"/>
            <ac:inkMk id="43" creationId="{F33F7070-BEFA-965E-6455-D8F9534D963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0:50.281" v="2377"/>
          <ac:inkMkLst>
            <pc:docMk/>
            <pc:sldMk cId="1699905137" sldId="678"/>
            <ac:inkMk id="45" creationId="{A26E2FCA-6FE1-A552-8B5B-B4789C6F305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1:00.752" v="2381"/>
          <ac:inkMkLst>
            <pc:docMk/>
            <pc:sldMk cId="1699905137" sldId="678"/>
            <ac:inkMk id="47" creationId="{2C19C28B-8F85-2B6B-A068-7A22729E062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01:00.752" v="2381"/>
          <ac:inkMkLst>
            <pc:docMk/>
            <pc:sldMk cId="1699905137" sldId="678"/>
            <ac:inkMk id="48" creationId="{734D31B2-1DD0-9B76-89BE-42E473D9450F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01:05.247" v="2385"/>
          <ac:inkMkLst>
            <pc:docMk/>
            <pc:sldMk cId="1699905137" sldId="678"/>
            <ac:inkMk id="50" creationId="{E73EABAD-825B-7CD4-D23F-5A25655F1693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01:05.248" v="2386"/>
          <ac:inkMkLst>
            <pc:docMk/>
            <pc:sldMk cId="1699905137" sldId="678"/>
            <ac:inkMk id="51" creationId="{9D9952A1-DEE7-34E4-8B65-9620B0485D3B}"/>
          </ac:inkMkLst>
        </pc:ink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6:22:01.178" v="3202" actId="1076"/>
        <pc:sldMkLst>
          <pc:docMk/>
          <pc:sldMk cId="2090074913" sldId="679"/>
        </pc:sldMkLst>
        <pc:spChg chg="del">
          <ac:chgData name="TAN Mei Yi [Harrisdale Senior High School]" userId="f9f029c9-d743-4d60-9f2c-e74bdec1ab07" providerId="ADAL" clId="{66E3E239-FA8D-40D6-BAE5-23DF937F4EDD}" dt="2022-08-24T06:15:16.822" v="2844" actId="478"/>
          <ac:spMkLst>
            <pc:docMk/>
            <pc:sldMk cId="2090074913" sldId="679"/>
            <ac:spMk id="5" creationId="{B1B17EE4-1105-BE71-089A-27895958BC78}"/>
          </ac:spMkLst>
        </pc:spChg>
        <pc:spChg chg="del">
          <ac:chgData name="TAN Mei Yi [Harrisdale Senior High School]" userId="f9f029c9-d743-4d60-9f2c-e74bdec1ab07" providerId="ADAL" clId="{66E3E239-FA8D-40D6-BAE5-23DF937F4EDD}" dt="2022-08-24T06:15:16.822" v="2844" actId="478"/>
          <ac:spMkLst>
            <pc:docMk/>
            <pc:sldMk cId="2090074913" sldId="679"/>
            <ac:spMk id="6" creationId="{E1240118-13BA-9224-F3AF-4963ABDDB617}"/>
          </ac:spMkLst>
        </pc:spChg>
        <pc:spChg chg="del">
          <ac:chgData name="TAN Mei Yi [Harrisdale Senior High School]" userId="f9f029c9-d743-4d60-9f2c-e74bdec1ab07" providerId="ADAL" clId="{66E3E239-FA8D-40D6-BAE5-23DF937F4EDD}" dt="2022-08-24T06:15:16.822" v="2844" actId="478"/>
          <ac:spMkLst>
            <pc:docMk/>
            <pc:sldMk cId="2090074913" sldId="679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5:37.714" v="2846" actId="1076"/>
          <ac:spMkLst>
            <pc:docMk/>
            <pc:sldMk cId="2090074913" sldId="679"/>
            <ac:spMk id="8" creationId="{88A1C130-2E18-2E6F-5B91-C77AFF0C1D26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6:51.745" v="2952" actId="14100"/>
          <ac:spMkLst>
            <pc:docMk/>
            <pc:sldMk cId="2090074913" sldId="679"/>
            <ac:spMk id="10" creationId="{C5C60D3F-B414-50A5-E396-63C690C0150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6:54.377" v="2953" actId="1076"/>
          <ac:spMkLst>
            <pc:docMk/>
            <pc:sldMk cId="2090074913" sldId="679"/>
            <ac:spMk id="11" creationId="{55E9A5B1-2F82-65D7-6CB9-FC84C61FA8E8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7:16.856" v="2962" actId="1076"/>
          <ac:spMkLst>
            <pc:docMk/>
            <pc:sldMk cId="2090074913" sldId="679"/>
            <ac:spMk id="12" creationId="{4A48667D-8E33-77E6-88E0-B3F657F4758D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8:04.024" v="2984" actId="1076"/>
          <ac:spMkLst>
            <pc:docMk/>
            <pc:sldMk cId="2090074913" sldId="679"/>
            <ac:spMk id="13" creationId="{1FE17415-07A5-FF58-040A-A607C8DAC60E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8:21.346" v="3010" actId="1076"/>
          <ac:spMkLst>
            <pc:docMk/>
            <pc:sldMk cId="2090074913" sldId="679"/>
            <ac:spMk id="14" creationId="{F507994B-C965-D938-C552-09DA8D9618E9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8:41.981" v="3028" actId="20577"/>
          <ac:spMkLst>
            <pc:docMk/>
            <pc:sldMk cId="2090074913" sldId="679"/>
            <ac:spMk id="15" creationId="{4C77625A-DEC5-1EE6-3874-8CCFB857202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8:49.600" v="3030" actId="20577"/>
          <ac:spMkLst>
            <pc:docMk/>
            <pc:sldMk cId="2090074913" sldId="679"/>
            <ac:spMk id="16" creationId="{2D0F6BFB-C4B9-D25D-575D-BEA956A0C52C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9:07.601" v="3035"/>
          <ac:spMkLst>
            <pc:docMk/>
            <pc:sldMk cId="2090074913" sldId="679"/>
            <ac:spMk id="17" creationId="{46F91208-21C0-100F-1517-5947EC511680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21:35.506" v="3140" actId="1076"/>
          <ac:spMkLst>
            <pc:docMk/>
            <pc:sldMk cId="2090074913" sldId="679"/>
            <ac:spMk id="18" creationId="{8BDD84D0-A149-082B-9D8D-D0886489B51B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22:01.178" v="3202" actId="1076"/>
          <ac:spMkLst>
            <pc:docMk/>
            <pc:sldMk cId="2090074913" sldId="679"/>
            <ac:spMk id="106" creationId="{82307EC8-7E1B-C71B-8F00-D074EFA44F21}"/>
          </ac:spMkLst>
        </pc:spChg>
        <pc:grpChg chg="del mod">
          <ac:chgData name="TAN Mei Yi [Harrisdale Senior High School]" userId="f9f029c9-d743-4d60-9f2c-e74bdec1ab07" providerId="ADAL" clId="{66E3E239-FA8D-40D6-BAE5-23DF937F4EDD}" dt="2022-08-24T06:19:54.381" v="3054"/>
          <ac:grpSpMkLst>
            <pc:docMk/>
            <pc:sldMk cId="2090074913" sldId="679"/>
            <ac:grpSpMk id="24" creationId="{ECD41D27-CD41-0332-69A1-753C6F99DB52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12.852" v="3060"/>
          <ac:grpSpMkLst>
            <pc:docMk/>
            <pc:sldMk cId="2090074913" sldId="679"/>
            <ac:grpSpMk id="28" creationId="{E164F7C9-B59D-85E4-AF9F-CE6B425A5851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15.904" v="3066"/>
          <ac:grpSpMkLst>
            <pc:docMk/>
            <pc:sldMk cId="2090074913" sldId="679"/>
            <ac:grpSpMk id="34" creationId="{F86CFEBF-E5CF-14B3-0598-4C3A5E5C67F6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33.958" v="3079"/>
          <ac:grpSpMkLst>
            <pc:docMk/>
            <pc:sldMk cId="2090074913" sldId="679"/>
            <ac:grpSpMk id="40" creationId="{E1BE78E8-9494-5F47-0E31-5D09C41B7F5E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0:33.958" v="3079"/>
          <ac:grpSpMkLst>
            <pc:docMk/>
            <pc:sldMk cId="2090074913" sldId="679"/>
            <ac:grpSpMk id="47" creationId="{C8C87967-4E8B-E110-84D1-3FCBEDF252DF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53.177" v="3090"/>
          <ac:grpSpMkLst>
            <pc:docMk/>
            <pc:sldMk cId="2090074913" sldId="679"/>
            <ac:grpSpMk id="51" creationId="{8D71340F-D65A-AFA7-60C0-BCEAF0AFDB67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54.972" v="3094"/>
          <ac:grpSpMkLst>
            <pc:docMk/>
            <pc:sldMk cId="2090074913" sldId="679"/>
            <ac:grpSpMk id="55" creationId="{57472085-8F85-80DC-561E-A8CDAFB57D33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0:59.948" v="3099"/>
          <ac:grpSpMkLst>
            <pc:docMk/>
            <pc:sldMk cId="2090074913" sldId="679"/>
            <ac:grpSpMk id="59" creationId="{B4525239-D2A1-8D9C-A255-B9F787ACE0A6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1:07.048" v="3110"/>
          <ac:grpSpMkLst>
            <pc:docMk/>
            <pc:sldMk cId="2090074913" sldId="679"/>
            <ac:grpSpMk id="64" creationId="{60D41849-F143-DBAA-33AB-1CB63FDF2124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1:07.048" v="3110"/>
          <ac:grpSpMkLst>
            <pc:docMk/>
            <pc:sldMk cId="2090074913" sldId="679"/>
            <ac:grpSpMk id="75" creationId="{FFB24CBB-C0D4-61C9-C673-1BA4F87050C1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1:07.048" v="3110"/>
          <ac:grpSpMkLst>
            <pc:docMk/>
            <pc:sldMk cId="2090074913" sldId="679"/>
            <ac:grpSpMk id="76" creationId="{65A4AEC6-F28D-1723-2833-9AA2673B8200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1:13.824" v="3117"/>
          <ac:grpSpMkLst>
            <pc:docMk/>
            <pc:sldMk cId="2090074913" sldId="679"/>
            <ac:grpSpMk id="77" creationId="{71ACA474-8BA6-01E0-EBAB-46E1681B8F30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1:18.446" v="3127"/>
          <ac:grpSpMkLst>
            <pc:docMk/>
            <pc:sldMk cId="2090074913" sldId="679"/>
            <ac:grpSpMk id="84" creationId="{D030975D-A43D-8130-DF95-A65F7CAA7E5E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1:24.405" v="3138"/>
          <ac:grpSpMkLst>
            <pc:docMk/>
            <pc:sldMk cId="2090074913" sldId="679"/>
            <ac:grpSpMk id="94" creationId="{9E58A809-1BA0-314F-C748-C4256F3CB1D9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1:24.405" v="3138"/>
          <ac:grpSpMkLst>
            <pc:docMk/>
            <pc:sldMk cId="2090074913" sldId="679"/>
            <ac:grpSpMk id="105" creationId="{9CB4BF05-6CF3-AEE8-71C6-4D27D00B31B1}"/>
          </ac:grpSpMkLst>
        </pc:grpChg>
        <pc:picChg chg="del">
          <ac:chgData name="TAN Mei Yi [Harrisdale Senior High School]" userId="f9f029c9-d743-4d60-9f2c-e74bdec1ab07" providerId="ADAL" clId="{66E3E239-FA8D-40D6-BAE5-23DF937F4EDD}" dt="2022-08-24T02:54:56.351" v="1480" actId="478"/>
          <ac:picMkLst>
            <pc:docMk/>
            <pc:sldMk cId="2090074913" sldId="679"/>
            <ac:picMk id="3" creationId="{248BFBF3-4643-596A-78F8-A892CE532A85}"/>
          </ac:picMkLst>
        </pc:picChg>
        <pc:picChg chg="add mod">
          <ac:chgData name="TAN Mei Yi [Harrisdale Senior High School]" userId="f9f029c9-d743-4d60-9f2c-e74bdec1ab07" providerId="ADAL" clId="{66E3E239-FA8D-40D6-BAE5-23DF937F4EDD}" dt="2022-08-24T02:55:14.255" v="1484" actId="1076"/>
          <ac:picMkLst>
            <pc:docMk/>
            <pc:sldMk cId="2090074913" sldId="679"/>
            <ac:picMk id="4" creationId="{2AA8FA43-2FF4-97FE-3E3E-B0160E6E39DB}"/>
          </ac:picMkLst>
        </pc:pic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19" creationId="{55853FA9-571B-D0EB-2AE6-12E82F80526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0" creationId="{D8613EC3-DE46-FC15-1503-CAC13750396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1" creationId="{38A4C225-420C-7A87-EDB3-55827EAC372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2" creationId="{79C51E2F-CC31-D5A7-1164-53B09030428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3" creationId="{89D408C7-E6E5-DFE0-8A79-5B470CA8C10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5" creationId="{348D5F1E-D0C5-B9AC-A64F-452986C9694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6" creationId="{F28D69A3-E421-DB97-3649-56547D23B72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7" creationId="{0C45F9AF-D17F-3582-9BD7-40A6588AB59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29" creationId="{F2A7CFDE-FD58-A59B-4760-A0B9E7D1BE0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30" creationId="{2DB65499-F635-D305-00BD-170E508E2731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27.547" v="3070"/>
          <ac:inkMkLst>
            <pc:docMk/>
            <pc:sldMk cId="2090074913" sldId="679"/>
            <ac:inkMk id="31" creationId="{8A31BEB9-8994-52BD-6CB6-68907F2444B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32" creationId="{40226DE8-372E-9CAD-3930-10A308A9241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5.150" v="3081"/>
          <ac:inkMkLst>
            <pc:docMk/>
            <pc:sldMk cId="2090074913" sldId="679"/>
            <ac:inkMk id="33" creationId="{C411933A-6B0B-72AE-266B-FCAAE130F207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25.692" v="3069"/>
          <ac:inkMkLst>
            <pc:docMk/>
            <pc:sldMk cId="2090074913" sldId="679"/>
            <ac:inkMk id="35" creationId="{399FE3AF-95C0-6EDE-344A-0139FE2942B5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24.805" v="3067"/>
          <ac:inkMkLst>
            <pc:docMk/>
            <pc:sldMk cId="2090074913" sldId="679"/>
            <ac:inkMk id="36" creationId="{8B09B552-4CF4-1086-1D03-53D088BA626B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25.691" v="3068"/>
          <ac:inkMkLst>
            <pc:docMk/>
            <pc:sldMk cId="2090074913" sldId="679"/>
            <ac:inkMk id="37" creationId="{5E7609F1-B362-0A93-FB44-398D72AABEE3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34.419" v="3080"/>
          <ac:inkMkLst>
            <pc:docMk/>
            <pc:sldMk cId="2090074913" sldId="679"/>
            <ac:inkMk id="38" creationId="{F930E314-8136-6BBF-AB66-5BEF95ADF5A5}"/>
          </ac:inkMkLst>
        </pc:inkChg>
        <pc:inkChg chg="add del mod">
          <ac:chgData name="TAN Mei Yi [Harrisdale Senior High School]" userId="f9f029c9-d743-4d60-9f2c-e74bdec1ab07" providerId="ADAL" clId="{66E3E239-FA8D-40D6-BAE5-23DF937F4EDD}" dt="2022-08-24T06:20:27.548" v="3071"/>
          <ac:inkMkLst>
            <pc:docMk/>
            <pc:sldMk cId="2090074913" sldId="679"/>
            <ac:inkMk id="39" creationId="{DADF032C-F08A-5044-4D59-BF0E32EB1E8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41" creationId="{40EA1D7E-EF57-5753-4664-2A4024AB96F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42" creationId="{FE4447BE-CCDA-7DAE-A3DF-EB645D383FF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43" creationId="{ACB1B155-B122-9586-45A3-54D67D50082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0:33.958" v="3079"/>
          <ac:inkMkLst>
            <pc:docMk/>
            <pc:sldMk cId="2090074913" sldId="679"/>
            <ac:inkMk id="44" creationId="{184DBDF6-273F-1062-859E-40B6F4F7EE80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0:32.395" v="3077" actId="9405"/>
          <ac:inkMkLst>
            <pc:docMk/>
            <pc:sldMk cId="2090074913" sldId="679"/>
            <ac:inkMk id="45" creationId="{B5728230-0C1D-49E2-A90D-1B20E0D99D2E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0:32.988" v="3078" actId="9405"/>
          <ac:inkMkLst>
            <pc:docMk/>
            <pc:sldMk cId="2090074913" sldId="679"/>
            <ac:inkMk id="46" creationId="{C1DEC0A1-FE10-36E1-0451-FC163304761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48" creationId="{AAB5AA01-FB3B-3B48-243E-518B83F4207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49" creationId="{BDB49167-1598-4A44-250E-514DEE2A93D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0" creationId="{1CAA4C3F-9BAA-7680-FC25-FAB88D35E22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2" creationId="{0ADD460C-67C5-FA50-F041-EB9FB16EC7D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3" creationId="{0D77BC1C-E048-4DAD-C25F-4B90897EA9A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4" creationId="{B2A215D4-625D-D611-37CA-E3555E405ED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6" creationId="{7B3A0CAE-EC96-80C5-D5A7-48C83C3602F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7" creationId="{B3BC8722-44F8-D5B1-7364-1B818D2F74E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58" creationId="{7447C89E-328F-55AD-A37D-0718F99261E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0" creationId="{A759A350-79B4-AA17-3FA4-E9EEDE94750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1" creationId="{26F17056-A551-88B5-247C-382BD233E3F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2" creationId="{87F99FF6-4DD2-CE93-FD22-35DFCAA590B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3" creationId="{AAE5D792-3FF0-AFD7-B08F-77804EE9BF6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5" creationId="{F59A98DD-F6E3-CE10-46F8-BEA6BDF2FFC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66" creationId="{42C53668-7EDA-313B-E901-AD20AAB6D35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07.048" v="3110"/>
          <ac:inkMkLst>
            <pc:docMk/>
            <pc:sldMk cId="2090074913" sldId="679"/>
            <ac:inkMk id="67" creationId="{46099297-C51F-973C-D99D-63E04FC5908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07.048" v="3110"/>
          <ac:inkMkLst>
            <pc:docMk/>
            <pc:sldMk cId="2090074913" sldId="679"/>
            <ac:inkMk id="68" creationId="{6EB0B7C4-A255-AF8B-CC61-C0B681675C0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07.048" v="3110"/>
          <ac:inkMkLst>
            <pc:docMk/>
            <pc:sldMk cId="2090074913" sldId="679"/>
            <ac:inkMk id="69" creationId="{2D1CD1A2-6653-9A8B-8254-30108C60B50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0" creationId="{16FB3F31-5FFF-0C0E-8885-D03EFD8AEC1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1" creationId="{B5B0536E-AE0B-9D8D-4F0A-14070BBDEF8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2" creationId="{99059E33-380C-D549-1458-DBB9627A1C0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3" creationId="{36109CF1-B11B-15CB-B756-1055380D55C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4" creationId="{6A546826-BEFA-6F4C-A721-A38C8FF3B44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8" creationId="{4AF75193-2B50-3636-2AB3-BDEDCBF54D1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79" creationId="{00998AD5-0BDB-8548-1C7F-4EECACB628F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0" creationId="{5EE977E5-B29E-4815-7C1A-389864CF95C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1" creationId="{48A935D8-7BC9-BE39-9813-BC68F1A26A1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2" creationId="{BE85C2D5-035D-BF52-C456-DC1D02C14E4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3" creationId="{45FD5BDD-9CD9-7FA9-EF37-5801502500C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5" creationId="{BC56DF91-86AB-DFC6-D605-EC4D184AD8B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6" creationId="{4944AEBB-9D33-A64E-8B0F-574F64C2F0E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7" creationId="{32283B2C-AE54-127A-6440-0E9D0D636E9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8" creationId="{2675A48C-17B2-0681-7574-711072DC890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89" creationId="{B0DFC35D-359C-6002-721E-165FD5E7CCD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0" creationId="{6D5EA0B0-DAE6-99FB-E1C9-2B5E55BDB05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1" creationId="{8D47D164-6F45-258E-007F-F1B47F4038E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2" creationId="{FED2190B-04E9-55A4-489E-D6AEC318358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3" creationId="{FAAFB7DF-5CD9-0E49-4C34-AEAC129B62F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5" creationId="{B244EEF8-2BBD-D97B-EFBB-BBCA00806D4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6" creationId="{2EA29064-2CCA-F99F-46C1-FE6080358D8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7" creationId="{952700E3-EDF5-F69D-CF32-EC72ED069CD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8" creationId="{28DF2A7A-C691-0025-B6CC-94700E0695E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99" creationId="{E4F91E39-23B1-C865-97AF-15567FDE248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100" creationId="{387071A4-4FA4-604B-EAC1-7B653E4E668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101" creationId="{E4C549B7-4A95-BAE1-8629-4A1661B7683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102" creationId="{CA96355B-6330-9497-17A6-4AAC646126A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103" creationId="{C76B3A40-FC31-F864-13C5-A558B303C8E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1:24.405" v="3138"/>
          <ac:inkMkLst>
            <pc:docMk/>
            <pc:sldMk cId="2090074913" sldId="679"/>
            <ac:inkMk id="104" creationId="{D9CB76A6-0EBF-DA20-1C33-90571D61EADA}"/>
          </ac:inkMkLst>
        </pc:ink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6:15:03.774" v="2843" actId="1076"/>
        <pc:sldMkLst>
          <pc:docMk/>
          <pc:sldMk cId="623957879" sldId="680"/>
        </pc:sldMkLst>
        <pc:spChg chg="add mod">
          <ac:chgData name="TAN Mei Yi [Harrisdale Senior High School]" userId="f9f029c9-d743-4d60-9f2c-e74bdec1ab07" providerId="ADAL" clId="{66E3E239-FA8D-40D6-BAE5-23DF937F4EDD}" dt="2022-08-24T06:13:10.773" v="2749" actId="1076"/>
          <ac:spMkLst>
            <pc:docMk/>
            <pc:sldMk cId="623957879" sldId="680"/>
            <ac:spMk id="2" creationId="{EA16E73E-08ED-F322-4D48-9A1085BC76F9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" creationId="{B1B17EE4-1105-BE71-089A-27895958BC78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6" creationId="{E1240118-13BA-9224-F3AF-4963ABDDB617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3:46.174" v="2779" actId="1076"/>
          <ac:spMkLst>
            <pc:docMk/>
            <pc:sldMk cId="623957879" sldId="680"/>
            <ac:spMk id="7" creationId="{DF353B9C-2B33-2247-26E5-D18E1D09DF43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4:41.050" v="2819" actId="20577"/>
          <ac:spMkLst>
            <pc:docMk/>
            <pc:sldMk cId="623957879" sldId="680"/>
            <ac:spMk id="8" creationId="{164F18C5-E705-5195-30B1-BFF2CF035DC4}"/>
          </ac:spMkLst>
        </pc:spChg>
        <pc:spChg chg="add mod">
          <ac:chgData name="TAN Mei Yi [Harrisdale Senior High School]" userId="f9f029c9-d743-4d60-9f2c-e74bdec1ab07" providerId="ADAL" clId="{66E3E239-FA8D-40D6-BAE5-23DF937F4EDD}" dt="2022-08-24T06:15:03.774" v="2843" actId="1076"/>
          <ac:spMkLst>
            <pc:docMk/>
            <pc:sldMk cId="623957879" sldId="680"/>
            <ac:spMk id="16" creationId="{CFC8E9E3-01A2-26D7-EFFF-28893C9FBE88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3" creationId="{DFA2C062-0898-41C2-974D-FBA736BFBDD6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5" creationId="{3F82D8F2-2274-36AA-FFA2-8C8205A7AF8B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6" creationId="{840398ED-59E8-E51D-6594-208590FE6E92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7" creationId="{17F2AEDA-E61E-B78E-FAD3-8D80292A3642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8" creationId="{BFFABF43-B51E-6E36-A580-3F7188EBE639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1.198" v="2698" actId="478"/>
          <ac:spMkLst>
            <pc:docMk/>
            <pc:sldMk cId="623957879" sldId="680"/>
            <ac:spMk id="59" creationId="{1A5AA906-3767-B3BE-BF90-F25AE920F907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4.823" v="2699" actId="478"/>
          <ac:spMkLst>
            <pc:docMk/>
            <pc:sldMk cId="623957879" sldId="680"/>
            <ac:spMk id="60" creationId="{9B994297-BF0D-C9B5-F18F-2A998F784121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4.823" v="2699" actId="478"/>
          <ac:spMkLst>
            <pc:docMk/>
            <pc:sldMk cId="623957879" sldId="680"/>
            <ac:spMk id="61" creationId="{C4B33B41-BCB3-CA8E-937C-51CF66B307AD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4.823" v="2699" actId="478"/>
          <ac:spMkLst>
            <pc:docMk/>
            <pc:sldMk cId="623957879" sldId="680"/>
            <ac:spMk id="62" creationId="{95952B4F-F369-65EA-E73C-454A650CA620}"/>
          </ac:spMkLst>
        </pc:spChg>
        <pc:spChg chg="del">
          <ac:chgData name="TAN Mei Yi [Harrisdale Senior High School]" userId="f9f029c9-d743-4d60-9f2c-e74bdec1ab07" providerId="ADAL" clId="{66E3E239-FA8D-40D6-BAE5-23DF937F4EDD}" dt="2022-08-24T06:12:04.823" v="2699" actId="478"/>
          <ac:spMkLst>
            <pc:docMk/>
            <pc:sldMk cId="623957879" sldId="680"/>
            <ac:spMk id="63" creationId="{D53AF377-1E0A-2E76-DD68-F3F945920F02}"/>
          </ac:spMkLst>
        </pc:spChg>
        <pc:spChg chg="mod">
          <ac:chgData name="TAN Mei Yi [Harrisdale Senior High School]" userId="f9f029c9-d743-4d60-9f2c-e74bdec1ab07" providerId="ADAL" clId="{66E3E239-FA8D-40D6-BAE5-23DF937F4EDD}" dt="2022-08-24T06:12:44.480" v="2723" actId="1076"/>
          <ac:spMkLst>
            <pc:docMk/>
            <pc:sldMk cId="623957879" sldId="680"/>
            <ac:spMk id="64" creationId="{61592FBA-FA3F-3E3F-012A-A43515426169}"/>
          </ac:spMkLst>
        </pc:spChg>
        <pc:grpChg chg="del">
          <ac:chgData name="TAN Mei Yi [Harrisdale Senior High School]" userId="f9f029c9-d743-4d60-9f2c-e74bdec1ab07" providerId="ADAL" clId="{66E3E239-FA8D-40D6-BAE5-23DF937F4EDD}" dt="2022-08-24T06:11:53.753" v="2697" actId="478"/>
          <ac:grpSpMkLst>
            <pc:docMk/>
            <pc:sldMk cId="623957879" sldId="680"/>
            <ac:grpSpMk id="4" creationId="{2EEE4730-6768-631B-1A61-E7076900A48A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6:11:53.753" v="2697" actId="478"/>
          <ac:grpSpMkLst>
            <pc:docMk/>
            <pc:sldMk cId="623957879" sldId="680"/>
            <ac:grpSpMk id="38" creationId="{FC160452-2248-44CB-161D-E67B9925A5EC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6:11:53.753" v="2697" actId="478"/>
          <ac:grpSpMkLst>
            <pc:docMk/>
            <pc:sldMk cId="623957879" sldId="680"/>
            <ac:grpSpMk id="46" creationId="{C5AA9620-87DB-4E7E-5E23-06891FC16B4C}"/>
          </ac:grpSpMkLst>
        </pc:grpChg>
        <pc:grpChg chg="del">
          <ac:chgData name="TAN Mei Yi [Harrisdale Senior High School]" userId="f9f029c9-d743-4d60-9f2c-e74bdec1ab07" providerId="ADAL" clId="{66E3E239-FA8D-40D6-BAE5-23DF937F4EDD}" dt="2022-08-24T06:11:53.753" v="2697" actId="478"/>
          <ac:grpSpMkLst>
            <pc:docMk/>
            <pc:sldMk cId="623957879" sldId="680"/>
            <ac:grpSpMk id="49" creationId="{819AB812-1801-6A58-CD62-31B88135B10B}"/>
          </ac:grpSpMkLst>
        </pc:grpChg>
        <pc:inkChg chg="del">
          <ac:chgData name="TAN Mei Yi [Harrisdale Senior High School]" userId="f9f029c9-d743-4d60-9f2c-e74bdec1ab07" providerId="ADAL" clId="{66E3E239-FA8D-40D6-BAE5-23DF937F4EDD}" dt="2022-08-24T06:11:53.753" v="2697" actId="478"/>
          <ac:inkMkLst>
            <pc:docMk/>
            <pc:sldMk cId="623957879" sldId="680"/>
            <ac:inkMk id="43" creationId="{F33F7070-BEFA-965E-6455-D8F9534D9636}"/>
          </ac:inkMkLst>
        </pc:inkChg>
      </pc:sldChg>
      <pc:sldChg chg="addSp delSp modSp add mod delAnim modAnim">
        <pc:chgData name="TAN Mei Yi [Harrisdale Senior High School]" userId="f9f029c9-d743-4d60-9f2c-e74bdec1ab07" providerId="ADAL" clId="{66E3E239-FA8D-40D6-BAE5-23DF937F4EDD}" dt="2022-08-24T06:25:14.628" v="3292"/>
        <pc:sldMkLst>
          <pc:docMk/>
          <pc:sldMk cId="853591237" sldId="681"/>
        </pc:sldMkLst>
        <pc:spChg chg="del">
          <ac:chgData name="TAN Mei Yi [Harrisdale Senior High School]" userId="f9f029c9-d743-4d60-9f2c-e74bdec1ab07" providerId="ADAL" clId="{66E3E239-FA8D-40D6-BAE5-23DF937F4EDD}" dt="2022-08-24T06:22:44.313" v="3206" actId="478"/>
          <ac:spMkLst>
            <pc:docMk/>
            <pc:sldMk cId="853591237" sldId="681"/>
            <ac:spMk id="8" creationId="{88A1C130-2E18-2E6F-5B91-C77AFF0C1D26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0" creationId="{C5C60D3F-B414-50A5-E396-63C690C01509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1" creationId="{55E9A5B1-2F82-65D7-6CB9-FC84C61FA8E8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2" creationId="{4A48667D-8E33-77E6-88E0-B3F657F4758D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3" creationId="{1FE17415-07A5-FF58-040A-A607C8DAC60E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4" creationId="{F507994B-C965-D938-C552-09DA8D9618E9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41.977" v="3205" actId="478"/>
          <ac:spMkLst>
            <pc:docMk/>
            <pc:sldMk cId="853591237" sldId="681"/>
            <ac:spMk id="15" creationId="{4C77625A-DEC5-1EE6-3874-8CCFB8572023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41.977" v="3205" actId="478"/>
          <ac:spMkLst>
            <pc:docMk/>
            <pc:sldMk cId="853591237" sldId="681"/>
            <ac:spMk id="16" creationId="{2D0F6BFB-C4B9-D25D-575D-BEA956A0C52C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7" creationId="{46F91208-21C0-100F-1517-5947EC511680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39.092" v="3204" actId="478"/>
          <ac:spMkLst>
            <pc:docMk/>
            <pc:sldMk cId="853591237" sldId="681"/>
            <ac:spMk id="18" creationId="{8BDD84D0-A149-082B-9D8D-D0886489B51B}"/>
          </ac:spMkLst>
        </pc:spChg>
        <pc:spChg chg="del">
          <ac:chgData name="TAN Mei Yi [Harrisdale Senior High School]" userId="f9f029c9-d743-4d60-9f2c-e74bdec1ab07" providerId="ADAL" clId="{66E3E239-FA8D-40D6-BAE5-23DF937F4EDD}" dt="2022-08-24T06:22:41.977" v="3205" actId="478"/>
          <ac:spMkLst>
            <pc:docMk/>
            <pc:sldMk cId="853591237" sldId="681"/>
            <ac:spMk id="106" creationId="{82307EC8-7E1B-C71B-8F00-D074EFA44F21}"/>
          </ac:spMkLst>
        </pc:spChg>
        <pc:grpChg chg="del mod">
          <ac:chgData name="TAN Mei Yi [Harrisdale Senior High School]" userId="f9f029c9-d743-4d60-9f2c-e74bdec1ab07" providerId="ADAL" clId="{66E3E239-FA8D-40D6-BAE5-23DF937F4EDD}" dt="2022-08-24T06:23:19.675" v="3218"/>
          <ac:grpSpMkLst>
            <pc:docMk/>
            <pc:sldMk cId="853591237" sldId="681"/>
            <ac:grpSpMk id="6" creationId="{27A7F342-804B-ECC3-C132-10C0608FEB56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19.675" v="3218"/>
          <ac:grpSpMkLst>
            <pc:docMk/>
            <pc:sldMk cId="853591237" sldId="681"/>
            <ac:grpSpMk id="31" creationId="{2A817C6F-4A2E-B839-7379-7025E14075DD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41.885" v="3225"/>
          <ac:grpSpMkLst>
            <pc:docMk/>
            <pc:sldMk cId="853591237" sldId="681"/>
            <ac:grpSpMk id="38" creationId="{9E5E8977-17EA-DF11-01DD-FB3AA2C8FC57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2:50.955" v="3209" actId="14100"/>
          <ac:grpSpMkLst>
            <pc:docMk/>
            <pc:sldMk cId="853591237" sldId="681"/>
            <ac:grpSpMk id="47" creationId="{C8C87967-4E8B-E110-84D1-3FCBEDF252DF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2:50.955" v="3209" actId="14100"/>
          <ac:grpSpMkLst>
            <pc:docMk/>
            <pc:sldMk cId="853591237" sldId="681"/>
            <ac:grpSpMk id="76" creationId="{65A4AEC6-F28D-1723-2833-9AA2673B8200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2:50.955" v="3209" actId="14100"/>
          <ac:grpSpMkLst>
            <pc:docMk/>
            <pc:sldMk cId="853591237" sldId="681"/>
            <ac:grpSpMk id="105" creationId="{9CB4BF05-6CF3-AEE8-71C6-4D27D00B31B1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58.655" v="3247"/>
          <ac:grpSpMkLst>
            <pc:docMk/>
            <pc:sldMk cId="853591237" sldId="681"/>
            <ac:grpSpMk id="117" creationId="{7EB88826-8CCB-C032-6881-1ED2C32DAF1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58.655" v="3247"/>
          <ac:grpSpMkLst>
            <pc:docMk/>
            <pc:sldMk cId="853591237" sldId="681"/>
            <ac:grpSpMk id="118" creationId="{7242C6B1-1B8C-7AF0-E4F2-DAC68E765A0F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58.655" v="3247"/>
          <ac:grpSpMkLst>
            <pc:docMk/>
            <pc:sldMk cId="853591237" sldId="681"/>
            <ac:grpSpMk id="119" creationId="{CA1D721D-6808-DA77-5F4C-BA4626E4AFAE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3:58.655" v="3247"/>
          <ac:grpSpMkLst>
            <pc:docMk/>
            <pc:sldMk cId="853591237" sldId="681"/>
            <ac:grpSpMk id="120" creationId="{9B11A862-B728-D77F-8975-25874D6445CD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4:34.519" v="3257"/>
          <ac:grpSpMkLst>
            <pc:docMk/>
            <pc:sldMk cId="853591237" sldId="681"/>
            <ac:grpSpMk id="127" creationId="{AAFF750D-2173-41DB-44DD-49CAE948C9B5}"/>
          </ac:grpSpMkLst>
        </pc:grpChg>
        <pc:grpChg chg="del mod">
          <ac:chgData name="TAN Mei Yi [Harrisdale Senior High School]" userId="f9f029c9-d743-4d60-9f2c-e74bdec1ab07" providerId="ADAL" clId="{66E3E239-FA8D-40D6-BAE5-23DF937F4EDD}" dt="2022-08-24T06:24:44.051" v="3266"/>
          <ac:grpSpMkLst>
            <pc:docMk/>
            <pc:sldMk cId="853591237" sldId="681"/>
            <ac:grpSpMk id="131" creationId="{122A22B2-08C4-18C9-54B6-D2E97A2100B3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4:44.051" v="3266"/>
          <ac:grpSpMkLst>
            <pc:docMk/>
            <pc:sldMk cId="853591237" sldId="681"/>
            <ac:grpSpMk id="136" creationId="{344A24A5-254A-E992-DD97-62AA676ED38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5:04.725" v="3291"/>
          <ac:grpSpMkLst>
            <pc:docMk/>
            <pc:sldMk cId="853591237" sldId="681"/>
            <ac:grpSpMk id="160" creationId="{5B9EFAE8-EC1D-BBD1-6155-F32ADC78628E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5:04.725" v="3291"/>
          <ac:grpSpMkLst>
            <pc:docMk/>
            <pc:sldMk cId="853591237" sldId="681"/>
            <ac:grpSpMk id="161" creationId="{DA86FF2B-0C6A-B457-19C4-1B7CDDCE93F1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5:04.725" v="3291"/>
          <ac:grpSpMkLst>
            <pc:docMk/>
            <pc:sldMk cId="853591237" sldId="681"/>
            <ac:grpSpMk id="162" creationId="{94A8ACCB-B55B-90F4-D31A-27C70964BAF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5:04.725" v="3291"/>
          <ac:grpSpMkLst>
            <pc:docMk/>
            <pc:sldMk cId="853591237" sldId="681"/>
            <ac:grpSpMk id="163" creationId="{F803E2E3-AAAA-C0AB-C97F-9E84A2C194CB}"/>
          </ac:grpSpMkLst>
        </pc:grpChg>
        <pc:grpChg chg="mod">
          <ac:chgData name="TAN Mei Yi [Harrisdale Senior High School]" userId="f9f029c9-d743-4d60-9f2c-e74bdec1ab07" providerId="ADAL" clId="{66E3E239-FA8D-40D6-BAE5-23DF937F4EDD}" dt="2022-08-24T06:25:04.725" v="3291"/>
          <ac:grpSpMkLst>
            <pc:docMk/>
            <pc:sldMk cId="853591237" sldId="681"/>
            <ac:grpSpMk id="164" creationId="{C9424DA7-46C1-1FAE-896B-EF2D7A25C77C}"/>
          </ac:grpSpMkLst>
        </pc:grp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2" creationId="{3AC9C431-C13E-B98D-DECE-75300C5A948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3" creationId="{93067632-42F0-F779-05B7-893F7550C93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5" creationId="{657CC4BC-C73E-EB07-12F7-EFFD9E27B68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7" creationId="{A79A9B21-D5DA-9366-54A2-EC1775A064E9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19" creationId="{55853FA9-571B-D0EB-2AE6-12E82F805265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0" creationId="{D8613EC3-DE46-FC15-1503-CAC137503965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1" creationId="{38A4C225-420C-7A87-EDB3-55827EAC3729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2" creationId="{79C51E2F-CC31-D5A7-1164-53B09030428A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3" creationId="{89D408C7-E6E5-DFE0-8A79-5B470CA8C10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24" creationId="{8F530199-4961-24B5-857D-1B9328A04F0F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5" creationId="{348D5F1E-D0C5-B9AC-A64F-452986C9694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19.675" v="3218"/>
          <ac:inkMkLst>
            <pc:docMk/>
            <pc:sldMk cId="853591237" sldId="681"/>
            <ac:inkMk id="28" creationId="{0C334552-64E5-81B1-0EEC-DCC9DABFBB74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29" creationId="{F2A7CFDE-FD58-A59B-4760-A0B9E7D1BE04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30" creationId="{2DB65499-F635-D305-00BD-170E508E2731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32" creationId="{40226DE8-372E-9CAD-3930-10A308A92416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33" creationId="{C411933A-6B0B-72AE-266B-FCAAE130F20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41.885" v="3225"/>
          <ac:inkMkLst>
            <pc:docMk/>
            <pc:sldMk cId="853591237" sldId="681"/>
            <ac:inkMk id="34" creationId="{50FA178B-81FA-2151-31BE-91D47EBABCE9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41.885" v="3225"/>
          <ac:inkMkLst>
            <pc:docMk/>
            <pc:sldMk cId="853591237" sldId="681"/>
            <ac:inkMk id="35" creationId="{F1D59525-D604-B975-372B-C4753E1CE87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41.885" v="3225"/>
          <ac:inkMkLst>
            <pc:docMk/>
            <pc:sldMk cId="853591237" sldId="681"/>
            <ac:inkMk id="36" creationId="{08B3C4BE-5290-FD76-F294-E04462F8A98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41.885" v="3225"/>
          <ac:inkMkLst>
            <pc:docMk/>
            <pc:sldMk cId="853591237" sldId="681"/>
            <ac:inkMk id="37" creationId="{E9AD4FDC-2D9D-DC24-774A-33C11B97758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39" creationId="{AFAC783D-4BD9-C693-20A1-13F4D64BAAA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40" creationId="{1BBD8CA5-7E1E-D940-133F-5FF4DC82D7D2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45" creationId="{B5728230-0C1D-49E2-A90D-1B20E0D99D2E}"/>
          </ac:inkMkLst>
        </pc:inkChg>
        <pc:inkChg chg="mod">
          <ac:chgData name="TAN Mei Yi [Harrisdale Senior High School]" userId="f9f029c9-d743-4d60-9f2c-e74bdec1ab07" providerId="ADAL" clId="{66E3E239-FA8D-40D6-BAE5-23DF937F4EDD}" dt="2022-08-24T06:22:50.955" v="3209" actId="14100"/>
          <ac:inkMkLst>
            <pc:docMk/>
            <pc:sldMk cId="853591237" sldId="681"/>
            <ac:inkMk id="46" creationId="{C1DEC0A1-FE10-36E1-0451-FC163304761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51" creationId="{4493BD29-186C-DA8F-4F8B-F5A15AF2C2C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55" creationId="{21663ED2-2FEE-E1C7-F425-97BC40163B0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59" creationId="{C7E947B7-8B8C-C0A2-61CF-3989403397D8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64" creationId="{BD318F60-DD23-7554-58B4-F2676198BAD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75" creationId="{14FB3F08-4CE9-D6C6-9058-72B4FE6BA0B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77" creationId="{39B48D33-D7F4-004C-245F-CC70001CBC1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84" creationId="{FD0F93C9-6BE0-2B15-60F7-9F5F38804FB7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94" creationId="{23C7712F-2E96-BFCA-B443-60FB8E59DFA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07" creationId="{04CBBC5E-23B4-3008-F54A-BD8A4A157EA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08" creationId="{087E7949-E341-CE87-3F77-E6A451C45A99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3:54.559" v="3239" actId="9405"/>
          <ac:inkMkLst>
            <pc:docMk/>
            <pc:sldMk cId="853591237" sldId="681"/>
            <ac:inkMk id="109" creationId="{105DFF6E-6D68-1F75-00AD-7EEC16450DA9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3:54.953" v="3240" actId="9405"/>
          <ac:inkMkLst>
            <pc:docMk/>
            <pc:sldMk cId="853591237" sldId="681"/>
            <ac:inkMk id="110" creationId="{65511A79-B122-0316-E1E6-E9984406FB01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1" creationId="{82F7CD29-540F-2E72-F8D0-5EB5054E8EF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2" creationId="{482D0965-54E2-5EF3-FE62-141A9E2A28D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3" creationId="{9204594D-6F2A-F312-809F-C4F52ADCE29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4" creationId="{5B3EB2A0-FAA1-AC4B-CCEE-854F752D33E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5" creationId="{DE2DDC2E-3A2A-D933-BD77-6E42B7D4AF0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3:58.655" v="3247"/>
          <ac:inkMkLst>
            <pc:docMk/>
            <pc:sldMk cId="853591237" sldId="681"/>
            <ac:inkMk id="116" creationId="{BE37104B-E258-BA2E-271F-E7F9A75DCB5B}"/>
          </ac:inkMkLst>
        </pc:inkChg>
        <pc:inkChg chg="add del">
          <ac:chgData name="TAN Mei Yi [Harrisdale Senior High School]" userId="f9f029c9-d743-4d60-9f2c-e74bdec1ab07" providerId="ADAL" clId="{66E3E239-FA8D-40D6-BAE5-23DF937F4EDD}" dt="2022-08-24T06:24:19.576" v="3250"/>
          <ac:inkMkLst>
            <pc:docMk/>
            <pc:sldMk cId="853591237" sldId="681"/>
            <ac:inkMk id="121" creationId="{37DB008F-F4F2-7665-45C3-6E5B162FCCDA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4:23" v="3251" actId="9405"/>
          <ac:inkMkLst>
            <pc:docMk/>
            <pc:sldMk cId="853591237" sldId="681"/>
            <ac:inkMk id="122" creationId="{74581563-FEDF-C3EF-F3E1-CB718617F07F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34.519" v="3257"/>
          <ac:inkMkLst>
            <pc:docMk/>
            <pc:sldMk cId="853591237" sldId="681"/>
            <ac:inkMk id="123" creationId="{70A7AF88-F245-C60F-1DB4-948DCD492CA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34.519" v="3257"/>
          <ac:inkMkLst>
            <pc:docMk/>
            <pc:sldMk cId="853591237" sldId="681"/>
            <ac:inkMk id="124" creationId="{2C75511F-C2AC-434A-854B-51D39C9F414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34.519" v="3257"/>
          <ac:inkMkLst>
            <pc:docMk/>
            <pc:sldMk cId="853591237" sldId="681"/>
            <ac:inkMk id="125" creationId="{F1FABE3A-64BA-B13F-B352-7F03F66E198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34.519" v="3257"/>
          <ac:inkMkLst>
            <pc:docMk/>
            <pc:sldMk cId="853591237" sldId="681"/>
            <ac:inkMk id="126" creationId="{9653C1AF-0C3F-A5F2-1E91-1372C812BE2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28" creationId="{5DC6C6DA-03F7-8737-FC0E-88097A71AAC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29" creationId="{167266D4-8D65-C56A-4FF4-0F675666B82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30" creationId="{08226E4B-AADA-0920-9BAC-DFCB0B988413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32" creationId="{F3E81BE4-9173-5AE6-0E37-73B71793675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33" creationId="{A23C4FF4-BB7B-3CFB-B890-140A8F0DA18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34" creationId="{97D85677-7758-E6C7-2247-F205EB1784E5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4:44.051" v="3266"/>
          <ac:inkMkLst>
            <pc:docMk/>
            <pc:sldMk cId="853591237" sldId="681"/>
            <ac:inkMk id="135" creationId="{719B4E99-854B-743D-E76C-944C32FB9F6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37" creationId="{D069C953-1347-E656-AFC2-29DCE09EE9A4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38" creationId="{2573DF79-21DE-BA0B-00E6-E45AD9F39E2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39" creationId="{B985EDF5-B542-4F3B-037F-4C1A082DF26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0" creationId="{012D9207-4529-1827-C189-AF63EFFDE05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1" creationId="{D8DE3728-5D93-93AE-00D3-BDB893E99B0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2" creationId="{7D64A92B-4D0B-9B11-69EE-18FE43769DBE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3" creationId="{667F2396-06BC-AC4C-B63D-5AEA64C2153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4" creationId="{0B948811-F00D-503F-02CB-DF3F824B022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5" creationId="{371A91BB-9D2B-B724-073B-01AEF236566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6" creationId="{78D7FE0D-72D8-7EED-ED98-98BC1EF96C3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7" creationId="{70B45FC6-4C4F-2071-51BE-D49F0104E560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8" creationId="{655DC420-8162-1A21-5AF4-F7947007AA7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49" creationId="{6F059929-BA99-6B6F-6A5A-3A2DFDD0877B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0" creationId="{4E100F9C-0A1F-1126-2C95-414E7827F31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1" creationId="{B10A7613-E093-88BF-0808-5FBDDD6B3783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5:00.433" v="3283" actId="9405"/>
          <ac:inkMkLst>
            <pc:docMk/>
            <pc:sldMk cId="853591237" sldId="681"/>
            <ac:inkMk id="152" creationId="{C9335E53-AF54-2308-7A4B-27C8D65CE4F2}"/>
          </ac:inkMkLst>
        </pc:inkChg>
        <pc:inkChg chg="add">
          <ac:chgData name="TAN Mei Yi [Harrisdale Senior High School]" userId="f9f029c9-d743-4d60-9f2c-e74bdec1ab07" providerId="ADAL" clId="{66E3E239-FA8D-40D6-BAE5-23DF937F4EDD}" dt="2022-08-24T06:25:00.824" v="3284" actId="9405"/>
          <ac:inkMkLst>
            <pc:docMk/>
            <pc:sldMk cId="853591237" sldId="681"/>
            <ac:inkMk id="153" creationId="{628A7FCE-AF0F-DE3D-44E3-D6D783109692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4" creationId="{7DAD392F-5D99-47CC-15CC-57E005CB212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5" creationId="{30F7B44A-8E40-1D1B-7450-70AAF7E391FC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6" creationId="{5E684EB6-4376-2272-DB0A-E38CF2EF50FD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7" creationId="{E994F77D-35A8-794B-196C-5CD451F41EAA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8" creationId="{E268E17E-69E4-B026-6D98-103955E81576}"/>
          </ac:inkMkLst>
        </pc:inkChg>
        <pc:inkChg chg="add mod">
          <ac:chgData name="TAN Mei Yi [Harrisdale Senior High School]" userId="f9f029c9-d743-4d60-9f2c-e74bdec1ab07" providerId="ADAL" clId="{66E3E239-FA8D-40D6-BAE5-23DF937F4EDD}" dt="2022-08-24T06:25:04.725" v="3291"/>
          <ac:inkMkLst>
            <pc:docMk/>
            <pc:sldMk cId="853591237" sldId="681"/>
            <ac:inkMk id="159" creationId="{8641F708-DA12-4FF4-E7C0-F3C832A82D41}"/>
          </ac:inkMkLst>
        </pc:inkChg>
      </pc:sldChg>
    </pc:docChg>
  </pc:docChgLst>
  <pc:docChgLst>
    <pc:chgData name="TAN Mei Yi [Harrisdale Senior High School]" userId="f9f029c9-d743-4d60-9f2c-e74bdec1ab07" providerId="ADAL" clId="{4043B8A9-1F40-4D3B-8F6D-7A1F80EA4C14}"/>
    <pc:docChg chg="undo custSel addSld delSld modSld sldOrd">
      <pc:chgData name="TAN Mei Yi [Harrisdale Senior High School]" userId="f9f029c9-d743-4d60-9f2c-e74bdec1ab07" providerId="ADAL" clId="{4043B8A9-1F40-4D3B-8F6D-7A1F80EA4C14}" dt="2022-08-18T05:28:57.985" v="3638" actId="14100"/>
      <pc:docMkLst>
        <pc:docMk/>
      </pc:docMkLst>
      <pc:sldChg chg="modSp mod">
        <pc:chgData name="TAN Mei Yi [Harrisdale Senior High School]" userId="f9f029c9-d743-4d60-9f2c-e74bdec1ab07" providerId="ADAL" clId="{4043B8A9-1F40-4D3B-8F6D-7A1F80EA4C14}" dt="2022-08-18T01:53:46.551" v="20" actId="20577"/>
        <pc:sldMkLst>
          <pc:docMk/>
          <pc:sldMk cId="4069388361" sldId="257"/>
        </pc:sldMkLst>
        <pc:spChg chg="mod">
          <ac:chgData name="TAN Mei Yi [Harrisdale Senior High School]" userId="f9f029c9-d743-4d60-9f2c-e74bdec1ab07" providerId="ADAL" clId="{4043B8A9-1F40-4D3B-8F6D-7A1F80EA4C14}" dt="2022-08-18T01:53:46.551" v="20" actId="20577"/>
          <ac:spMkLst>
            <pc:docMk/>
            <pc:sldMk cId="4069388361" sldId="257"/>
            <ac:spMk id="3" creationId="{C1EC27EF-A28E-4528-B10F-73C539F254CD}"/>
          </ac:spMkLst>
        </pc:spChg>
      </pc:sldChg>
      <pc:sldChg chg="modSp mod">
        <pc:chgData name="TAN Mei Yi [Harrisdale Senior High School]" userId="f9f029c9-d743-4d60-9f2c-e74bdec1ab07" providerId="ADAL" clId="{4043B8A9-1F40-4D3B-8F6D-7A1F80EA4C14}" dt="2022-08-18T05:28:57.985" v="3638" actId="14100"/>
        <pc:sldMkLst>
          <pc:docMk/>
          <pc:sldMk cId="3900911170" sldId="539"/>
        </pc:sldMkLst>
        <pc:spChg chg="mod">
          <ac:chgData name="TAN Mei Yi [Harrisdale Senior High School]" userId="f9f029c9-d743-4d60-9f2c-e74bdec1ab07" providerId="ADAL" clId="{4043B8A9-1F40-4D3B-8F6D-7A1F80EA4C14}" dt="2022-08-18T05:28:57.985" v="3638" actId="14100"/>
          <ac:spMkLst>
            <pc:docMk/>
            <pc:sldMk cId="3900911170" sldId="539"/>
            <ac:spMk id="5" creationId="{00000000-0000-0000-0000-000000000000}"/>
          </ac:spMkLst>
        </pc:spChg>
      </pc:sldChg>
      <pc:sldChg chg="addSp delSp modSp mod delAnim modAnim">
        <pc:chgData name="TAN Mei Yi [Harrisdale Senior High School]" userId="f9f029c9-d743-4d60-9f2c-e74bdec1ab07" providerId="ADAL" clId="{4043B8A9-1F40-4D3B-8F6D-7A1F80EA4C14}" dt="2022-08-18T02:33:11.090" v="1236" actId="1076"/>
        <pc:sldMkLst>
          <pc:docMk/>
          <pc:sldMk cId="587382995" sldId="587"/>
        </pc:sldMkLst>
        <pc:spChg chg="mod">
          <ac:chgData name="TAN Mei Yi [Harrisdale Senior High School]" userId="f9f029c9-d743-4d60-9f2c-e74bdec1ab07" providerId="ADAL" clId="{4043B8A9-1F40-4D3B-8F6D-7A1F80EA4C14}" dt="2022-08-18T02:28:27.687" v="1036" actId="20577"/>
          <ac:spMkLst>
            <pc:docMk/>
            <pc:sldMk cId="587382995" sldId="587"/>
            <ac:spMk id="4" creationId="{00000000-0000-0000-0000-000000000000}"/>
          </ac:spMkLst>
        </pc:spChg>
        <pc:spChg chg="mod">
          <ac:chgData name="TAN Mei Yi [Harrisdale Senior High School]" userId="f9f029c9-d743-4d60-9f2c-e74bdec1ab07" providerId="ADAL" clId="{4043B8A9-1F40-4D3B-8F6D-7A1F80EA4C14}" dt="2022-08-18T02:27:31.585" v="786" actId="20577"/>
          <ac:spMkLst>
            <pc:docMk/>
            <pc:sldMk cId="587382995" sldId="587"/>
            <ac:spMk id="9" creationId="{2ADA7AF8-1FC9-4807-B4FF-6DF092ABA01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9:31.646" v="1065"/>
          <ac:spMkLst>
            <pc:docMk/>
            <pc:sldMk cId="587382995" sldId="587"/>
            <ac:spMk id="24" creationId="{408245F3-42B5-B849-B83B-3C6FB1BEC05D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9:59.623" v="1079" actId="207"/>
          <ac:spMkLst>
            <pc:docMk/>
            <pc:sldMk cId="587382995" sldId="587"/>
            <ac:spMk id="25" creationId="{0262DE1B-EDEB-D5F8-E9F5-D185F7EC2650}"/>
          </ac:spMkLst>
        </pc:spChg>
        <pc:spChg chg="del mod">
          <ac:chgData name="TAN Mei Yi [Harrisdale Senior High School]" userId="f9f029c9-d743-4d60-9f2c-e74bdec1ab07" providerId="ADAL" clId="{4043B8A9-1F40-4D3B-8F6D-7A1F80EA4C14}" dt="2022-08-18T02:28:08.520" v="927" actId="478"/>
          <ac:spMkLst>
            <pc:docMk/>
            <pc:sldMk cId="587382995" sldId="587"/>
            <ac:spMk id="26" creationId="{00000000-0000-0000-0000-000000000000}"/>
          </ac:spMkLst>
        </pc:spChg>
        <pc:spChg chg="mod">
          <ac:chgData name="TAN Mei Yi [Harrisdale Senior High School]" userId="f9f029c9-d743-4d60-9f2c-e74bdec1ab07" providerId="ADAL" clId="{4043B8A9-1F40-4D3B-8F6D-7A1F80EA4C14}" dt="2022-08-18T02:28:45.850" v="1043" actId="20577"/>
          <ac:spMkLst>
            <pc:docMk/>
            <pc:sldMk cId="587382995" sldId="587"/>
            <ac:spMk id="97" creationId="{9CCE37B5-5F35-771D-FEAB-FC40466D3C03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54.787" v="30" actId="478"/>
          <ac:spMkLst>
            <pc:docMk/>
            <pc:sldMk cId="587382995" sldId="587"/>
            <ac:spMk id="98" creationId="{DBCF47C1-F770-841E-BE11-6B4AE37B9F35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54.787" v="30" actId="478"/>
          <ac:spMkLst>
            <pc:docMk/>
            <pc:sldMk cId="587382995" sldId="587"/>
            <ac:spMk id="99" creationId="{36AAEEC3-0367-C298-24AF-8DE8F7356C92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54.787" v="30" actId="478"/>
          <ac:spMkLst>
            <pc:docMk/>
            <pc:sldMk cId="587382995" sldId="587"/>
            <ac:spMk id="100" creationId="{925DBE5F-21AE-62D2-AC75-12271B35D1D5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1" creationId="{1DE6830C-88BF-F63C-920B-380B898636DC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2" creationId="{4E58332D-7A8B-9118-EA53-FB855ADB3C54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3" creationId="{E595E2B9-B2A6-FB36-9A1E-38EFD65FF8F4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4" creationId="{7147DC48-9EF2-0BEB-6CC3-41D4F6AEDDBE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5" creationId="{95294E07-DE46-18AB-1398-5176C7132303}"/>
          </ac:spMkLst>
        </pc:spChg>
        <pc:spChg chg="del">
          <ac:chgData name="TAN Mei Yi [Harrisdale Senior High School]" userId="f9f029c9-d743-4d60-9f2c-e74bdec1ab07" providerId="ADAL" clId="{4043B8A9-1F40-4D3B-8F6D-7A1F80EA4C14}" dt="2022-08-18T01:59:46.100" v="28" actId="478"/>
          <ac:spMkLst>
            <pc:docMk/>
            <pc:sldMk cId="587382995" sldId="587"/>
            <ac:spMk id="106" creationId="{7734B841-28A3-41F5-F253-2727FA0A693D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0:52.379" v="1114" actId="1076"/>
          <ac:spMkLst>
            <pc:docMk/>
            <pc:sldMk cId="587382995" sldId="587"/>
            <ac:spMk id="107" creationId="{9EFD4581-23AF-F450-B212-C708194F284C}"/>
          </ac:spMkLst>
        </pc:spChg>
        <pc:spChg chg="add del mod">
          <ac:chgData name="TAN Mei Yi [Harrisdale Senior High School]" userId="f9f029c9-d743-4d60-9f2c-e74bdec1ab07" providerId="ADAL" clId="{4043B8A9-1F40-4D3B-8F6D-7A1F80EA4C14}" dt="2022-08-18T02:31:12.228" v="1119" actId="478"/>
          <ac:spMkLst>
            <pc:docMk/>
            <pc:sldMk cId="587382995" sldId="587"/>
            <ac:spMk id="108" creationId="{34735ABA-F577-50E2-70C9-21EE46D7D712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1:17.953" v="1124" actId="20577"/>
          <ac:spMkLst>
            <pc:docMk/>
            <pc:sldMk cId="587382995" sldId="587"/>
            <ac:spMk id="109" creationId="{83AD4101-5251-A212-A364-CA1492EA1BE7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1:50.502" v="1147" actId="1076"/>
          <ac:spMkLst>
            <pc:docMk/>
            <pc:sldMk cId="587382995" sldId="587"/>
            <ac:spMk id="110" creationId="{EA6EC41B-26D5-9C95-9154-B024FF119E23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2:33.815" v="1176" actId="1076"/>
          <ac:spMkLst>
            <pc:docMk/>
            <pc:sldMk cId="587382995" sldId="587"/>
            <ac:spMk id="111" creationId="{9F39EBA8-FAFA-CA13-8E0A-92B69FF747C9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3:11.090" v="1236" actId="1076"/>
          <ac:spMkLst>
            <pc:docMk/>
            <pc:sldMk cId="587382995" sldId="587"/>
            <ac:spMk id="112" creationId="{FDED52A8-3766-0DC7-FFC4-A9530F4F38C5}"/>
          </ac:spMkLst>
        </pc:spChg>
        <pc:grpChg chg="del mod">
          <ac:chgData name="TAN Mei Yi [Harrisdale Senior High School]" userId="f9f029c9-d743-4d60-9f2c-e74bdec1ab07" providerId="ADAL" clId="{4043B8A9-1F40-4D3B-8F6D-7A1F80EA4C14}" dt="2022-08-18T02:29:03.460" v="1058"/>
          <ac:grpSpMkLst>
            <pc:docMk/>
            <pc:sldMk cId="587382995" sldId="587"/>
            <ac:grpSpMk id="11" creationId="{57CB7EBF-54D3-5E70-92D4-04FF4DC72594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2:29:03.457" v="1056"/>
          <ac:grpSpMkLst>
            <pc:docMk/>
            <pc:sldMk cId="587382995" sldId="587"/>
            <ac:grpSpMk id="23" creationId="{46518EC4-C857-1F76-F923-F58C6B88296C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2.049" v="29" actId="478"/>
          <ac:grpSpMkLst>
            <pc:docMk/>
            <pc:sldMk cId="587382995" sldId="587"/>
            <ac:grpSpMk id="31" creationId="{E5D564FD-DA9B-AF60-4826-FDDDA88EA9F7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2.049" v="29" actId="478"/>
          <ac:grpSpMkLst>
            <pc:docMk/>
            <pc:sldMk cId="587382995" sldId="587"/>
            <ac:grpSpMk id="32" creationId="{29E97D73-8E98-2094-B7A6-D469684566E9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2.049" v="29" actId="478"/>
          <ac:grpSpMkLst>
            <pc:docMk/>
            <pc:sldMk cId="587382995" sldId="587"/>
            <ac:grpSpMk id="51" creationId="{7EE3FFAC-2997-442B-C091-E3815A0E113A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2.049" v="29" actId="478"/>
          <ac:grpSpMkLst>
            <pc:docMk/>
            <pc:sldMk cId="587382995" sldId="587"/>
            <ac:grpSpMk id="52" creationId="{792F0F83-1A83-D08D-8BA4-ED20349D65BA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57" creationId="{56A752FC-8A6A-A0E2-32C1-33D36F617D9F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61" creationId="{CAB95054-F6BD-24CE-0A63-6FEC59DE2932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77" creationId="{F5460D3B-1C6F-90F8-42CD-2BD900122E4A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78" creationId="{65048467-0BE3-367D-0ACE-ADCD73CABECC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86" creationId="{8CE46317-4464-2D57-3279-C305E140ED9D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87" creationId="{C8825DE1-40AB-34A3-3AAD-B3552A84F685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88" creationId="{C071974E-8CC0-7212-40FD-D2D4CBEC43BB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92" creationId="{414C8FED-F66C-73A0-66B7-ED7A4046D61E}"/>
          </ac:grpSpMkLst>
        </pc:grpChg>
        <pc:grpChg chg="del">
          <ac:chgData name="TAN Mei Yi [Harrisdale Senior High School]" userId="f9f029c9-d743-4d60-9f2c-e74bdec1ab07" providerId="ADAL" clId="{4043B8A9-1F40-4D3B-8F6D-7A1F80EA4C14}" dt="2022-08-18T01:59:54.787" v="30" actId="478"/>
          <ac:grpSpMkLst>
            <pc:docMk/>
            <pc:sldMk cId="587382995" sldId="587"/>
            <ac:grpSpMk id="96" creationId="{FBEF235C-1E7A-E7AE-FC2E-798AD74ED6A3}"/>
          </ac:grpSpMkLst>
        </pc:grpChg>
        <pc:picChg chg="add del mod">
          <ac:chgData name="TAN Mei Yi [Harrisdale Senior High School]" userId="f9f029c9-d743-4d60-9f2c-e74bdec1ab07" providerId="ADAL" clId="{4043B8A9-1F40-4D3B-8F6D-7A1F80EA4C14}" dt="2022-08-18T02:32:40.821" v="1179" actId="478"/>
          <ac:picMkLst>
            <pc:docMk/>
            <pc:sldMk cId="587382995" sldId="587"/>
            <ac:picMk id="3" creationId="{2E9897DC-3F31-0006-9FCB-8480CE62A0A1}"/>
          </ac:picMkLst>
        </pc:picChg>
        <pc:inkChg chg="add del mod">
          <ac:chgData name="TAN Mei Yi [Harrisdale Senior High School]" userId="f9f029c9-d743-4d60-9f2c-e74bdec1ab07" providerId="ADAL" clId="{4043B8A9-1F40-4D3B-8F6D-7A1F80EA4C14}" dt="2022-08-18T02:29:03.460" v="1058"/>
          <ac:inkMkLst>
            <pc:docMk/>
            <pc:sldMk cId="587382995" sldId="587"/>
            <ac:inkMk id="6" creationId="{81A20B7A-1929-AF86-F87A-36E93A37AB79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9:03.460" v="1059"/>
          <ac:inkMkLst>
            <pc:docMk/>
            <pc:sldMk cId="587382995" sldId="587"/>
            <ac:inkMk id="7" creationId="{E60F4D2E-9DB5-FA97-06E5-38F4CCFADF0A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9:03.456" v="1055"/>
          <ac:inkMkLst>
            <pc:docMk/>
            <pc:sldMk cId="587382995" sldId="587"/>
            <ac:inkMk id="8" creationId="{AF0D60A7-1B62-5C41-8C45-5512941436D1}"/>
          </ac:inkMkLst>
        </pc:inkChg>
        <pc:inkChg chg="add del">
          <ac:chgData name="TAN Mei Yi [Harrisdale Senior High School]" userId="f9f029c9-d743-4d60-9f2c-e74bdec1ab07" providerId="ADAL" clId="{4043B8A9-1F40-4D3B-8F6D-7A1F80EA4C14}" dt="2022-08-18T02:29:03.461" v="1061"/>
          <ac:inkMkLst>
            <pc:docMk/>
            <pc:sldMk cId="587382995" sldId="587"/>
            <ac:inkMk id="10" creationId="{F94CB495-0F73-BE67-C427-A20A49D21675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9:03.457" v="1056"/>
          <ac:inkMkLst>
            <pc:docMk/>
            <pc:sldMk cId="587382995" sldId="587"/>
            <ac:inkMk id="12" creationId="{6335CA54-DCCE-FCAC-DC78-1B0D5241CB92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9:03.461" v="1060"/>
          <ac:inkMkLst>
            <pc:docMk/>
            <pc:sldMk cId="587382995" sldId="587"/>
            <ac:inkMk id="19" creationId="{E699BE1D-C229-A1CE-11C2-1FCC2CA99B4D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9:03.454" v="1054"/>
          <ac:inkMkLst>
            <pc:docMk/>
            <pc:sldMk cId="587382995" sldId="587"/>
            <ac:inkMk id="20" creationId="{3718833C-BA25-3D14-0CFF-8DD4646A14D7}"/>
          </ac:inkMkLst>
        </pc:inkChg>
        <pc:inkChg chg="add del">
          <ac:chgData name="TAN Mei Yi [Harrisdale Senior High School]" userId="f9f029c9-d743-4d60-9f2c-e74bdec1ab07" providerId="ADAL" clId="{4043B8A9-1F40-4D3B-8F6D-7A1F80EA4C14}" dt="2022-08-18T02:29:03.459" v="1057"/>
          <ac:inkMkLst>
            <pc:docMk/>
            <pc:sldMk cId="587382995" sldId="587"/>
            <ac:inkMk id="22" creationId="{7DDFCDE3-620C-873F-A720-CAB811542102}"/>
          </ac:inkMkLst>
        </pc:inkChg>
        <pc:inkChg chg="del">
          <ac:chgData name="TAN Mei Yi [Harrisdale Senior High School]" userId="f9f029c9-d743-4d60-9f2c-e74bdec1ab07" providerId="ADAL" clId="{4043B8A9-1F40-4D3B-8F6D-7A1F80EA4C14}" dt="2022-08-18T01:59:54.787" v="30" actId="478"/>
          <ac:inkMkLst>
            <pc:docMk/>
            <pc:sldMk cId="587382995" sldId="587"/>
            <ac:inkMk id="60" creationId="{097EDF09-6B0A-C228-4D8D-BA3B2A10530B}"/>
          </ac:inkMkLst>
        </pc:inkChg>
        <pc:inkChg chg="del">
          <ac:chgData name="TAN Mei Yi [Harrisdale Senior High School]" userId="f9f029c9-d743-4d60-9f2c-e74bdec1ab07" providerId="ADAL" clId="{4043B8A9-1F40-4D3B-8F6D-7A1F80EA4C14}" dt="2022-08-18T01:59:54.787" v="30" actId="478"/>
          <ac:inkMkLst>
            <pc:docMk/>
            <pc:sldMk cId="587382995" sldId="587"/>
            <ac:inkMk id="79" creationId="{5FF0EE1B-62AE-495C-D5AD-E746AC779F89}"/>
          </ac:inkMkLst>
        </pc:inkChg>
        <pc:inkChg chg="del">
          <ac:chgData name="TAN Mei Yi [Harrisdale Senior High School]" userId="f9f029c9-d743-4d60-9f2c-e74bdec1ab07" providerId="ADAL" clId="{4043B8A9-1F40-4D3B-8F6D-7A1F80EA4C14}" dt="2022-08-18T01:59:54.787" v="30" actId="478"/>
          <ac:inkMkLst>
            <pc:docMk/>
            <pc:sldMk cId="587382995" sldId="587"/>
            <ac:inkMk id="91" creationId="{668A51BF-68B8-2BAE-AAE9-114560487FD5}"/>
          </ac:inkMkLst>
        </pc:inkChg>
        <pc:inkChg chg="del">
          <ac:chgData name="TAN Mei Yi [Harrisdale Senior High School]" userId="f9f029c9-d743-4d60-9f2c-e74bdec1ab07" providerId="ADAL" clId="{4043B8A9-1F40-4D3B-8F6D-7A1F80EA4C14}" dt="2022-08-18T01:59:54.787" v="30" actId="478"/>
          <ac:inkMkLst>
            <pc:docMk/>
            <pc:sldMk cId="587382995" sldId="587"/>
            <ac:inkMk id="95" creationId="{3AEB97F9-09C8-0F2B-E191-8DA00CBA1915}"/>
          </ac:inkMkLst>
        </pc:inkChg>
      </pc:sldChg>
      <pc:sldChg chg="addSp delSp modSp mod delAnim modAnim">
        <pc:chgData name="TAN Mei Yi [Harrisdale Senior High School]" userId="f9f029c9-d743-4d60-9f2c-e74bdec1ab07" providerId="ADAL" clId="{4043B8A9-1F40-4D3B-8F6D-7A1F80EA4C14}" dt="2022-08-18T02:27:18.146" v="769" actId="1076"/>
        <pc:sldMkLst>
          <pc:docMk/>
          <pc:sldMk cId="3312648357" sldId="632"/>
        </pc:sldMkLst>
        <pc:spChg chg="mod">
          <ac:chgData name="TAN Mei Yi [Harrisdale Senior High School]" userId="f9f029c9-d743-4d60-9f2c-e74bdec1ab07" providerId="ADAL" clId="{4043B8A9-1F40-4D3B-8F6D-7A1F80EA4C14}" dt="2022-08-18T02:11:29.432" v="85" actId="20577"/>
          <ac:spMkLst>
            <pc:docMk/>
            <pc:sldMk cId="3312648357" sldId="632"/>
            <ac:spMk id="5" creationId="{2ADA7AF8-1FC9-4807-B4FF-6DF092ABA01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7:18.146" v="769" actId="1076"/>
          <ac:spMkLst>
            <pc:docMk/>
            <pc:sldMk cId="3312648357" sldId="632"/>
            <ac:spMk id="7" creationId="{4EBE12CB-6141-3B9B-C94C-5414723FEC69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7:18.146" v="769" actId="1076"/>
          <ac:spMkLst>
            <pc:docMk/>
            <pc:sldMk cId="3312648357" sldId="632"/>
            <ac:spMk id="8" creationId="{BD07C954-EAB2-5C97-1D04-8742B5718782}"/>
          </ac:spMkLst>
        </pc:spChg>
        <pc:spChg chg="mod">
          <ac:chgData name="TAN Mei Yi [Harrisdale Senior High School]" userId="f9f029c9-d743-4d60-9f2c-e74bdec1ab07" providerId="ADAL" clId="{4043B8A9-1F40-4D3B-8F6D-7A1F80EA4C14}" dt="2022-08-18T02:26:23.804" v="721" actId="20577"/>
          <ac:spMkLst>
            <pc:docMk/>
            <pc:sldMk cId="3312648357" sldId="632"/>
            <ac:spMk id="10" creationId="{2B59DFFB-C0E6-1141-433E-F6BA7977E63B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7:14.078" v="768" actId="20577"/>
          <ac:spMkLst>
            <pc:docMk/>
            <pc:sldMk cId="3312648357" sldId="632"/>
            <ac:spMk id="11" creationId="{BBE08246-DEC3-56A1-838A-1AA32C696BE1}"/>
          </ac:spMkLst>
        </pc:spChg>
        <pc:spChg chg="del">
          <ac:chgData name="TAN Mei Yi [Harrisdale Senior High School]" userId="f9f029c9-d743-4d60-9f2c-e74bdec1ab07" providerId="ADAL" clId="{4043B8A9-1F40-4D3B-8F6D-7A1F80EA4C14}" dt="2022-08-18T02:11:34.135" v="87" actId="478"/>
          <ac:spMkLst>
            <pc:docMk/>
            <pc:sldMk cId="3312648357" sldId="632"/>
            <ac:spMk id="15" creationId="{2DABDA6E-FA4C-1184-AC77-04F8CC352313}"/>
          </ac:spMkLst>
        </pc:spChg>
        <pc:spChg chg="del">
          <ac:chgData name="TAN Mei Yi [Harrisdale Senior High School]" userId="f9f029c9-d743-4d60-9f2c-e74bdec1ab07" providerId="ADAL" clId="{4043B8A9-1F40-4D3B-8F6D-7A1F80EA4C14}" dt="2022-08-18T01:57:51.646" v="23" actId="478"/>
          <ac:spMkLst>
            <pc:docMk/>
            <pc:sldMk cId="3312648357" sldId="632"/>
            <ac:spMk id="16" creationId="{7E3C0AF3-4F95-DB0E-9611-5B17D5996C14}"/>
          </ac:spMkLst>
        </pc:spChg>
        <pc:spChg chg="del">
          <ac:chgData name="TAN Mei Yi [Harrisdale Senior High School]" userId="f9f029c9-d743-4d60-9f2c-e74bdec1ab07" providerId="ADAL" clId="{4043B8A9-1F40-4D3B-8F6D-7A1F80EA4C14}" dt="2022-08-18T01:57:51.646" v="23" actId="478"/>
          <ac:spMkLst>
            <pc:docMk/>
            <pc:sldMk cId="3312648357" sldId="632"/>
            <ac:spMk id="17" creationId="{04984EFE-B2EC-7324-E62A-9414C933C62F}"/>
          </ac:spMkLst>
        </pc:spChg>
        <pc:spChg chg="del">
          <ac:chgData name="TAN Mei Yi [Harrisdale Senior High School]" userId="f9f029c9-d743-4d60-9f2c-e74bdec1ab07" providerId="ADAL" clId="{4043B8A9-1F40-4D3B-8F6D-7A1F80EA4C14}" dt="2022-08-18T01:57:51.646" v="23" actId="478"/>
          <ac:spMkLst>
            <pc:docMk/>
            <pc:sldMk cId="3312648357" sldId="632"/>
            <ac:spMk id="18" creationId="{DCF3A5FA-CD81-2552-93EC-F5468BE8B284}"/>
          </ac:spMkLst>
        </pc:spChg>
        <pc:spChg chg="del">
          <ac:chgData name="TAN Mei Yi [Harrisdale Senior High School]" userId="f9f029c9-d743-4d60-9f2c-e74bdec1ab07" providerId="ADAL" clId="{4043B8A9-1F40-4D3B-8F6D-7A1F80EA4C14}" dt="2022-08-18T01:57:51.646" v="23" actId="478"/>
          <ac:spMkLst>
            <pc:docMk/>
            <pc:sldMk cId="3312648357" sldId="632"/>
            <ac:spMk id="19" creationId="{CD350259-0110-1B26-9D2A-10A49093BF40}"/>
          </ac:spMkLst>
        </pc:spChg>
        <pc:spChg chg="del">
          <ac:chgData name="TAN Mei Yi [Harrisdale Senior High School]" userId="f9f029c9-d743-4d60-9f2c-e74bdec1ab07" providerId="ADAL" clId="{4043B8A9-1F40-4D3B-8F6D-7A1F80EA4C14}" dt="2022-08-18T01:58:20.706" v="24" actId="478"/>
          <ac:spMkLst>
            <pc:docMk/>
            <pc:sldMk cId="3312648357" sldId="632"/>
            <ac:spMk id="20" creationId="{7B01DE88-1112-1945-99D7-44993E65AE44}"/>
          </ac:spMkLst>
        </pc:spChg>
        <pc:spChg chg="del">
          <ac:chgData name="TAN Mei Yi [Harrisdale Senior High School]" userId="f9f029c9-d743-4d60-9f2c-e74bdec1ab07" providerId="ADAL" clId="{4043B8A9-1F40-4D3B-8F6D-7A1F80EA4C14}" dt="2022-08-18T01:57:51.646" v="23" actId="478"/>
          <ac:spMkLst>
            <pc:docMk/>
            <pc:sldMk cId="3312648357" sldId="632"/>
            <ac:spMk id="21" creationId="{7D5BB1DD-33A3-31AB-7A06-C76E30132F86}"/>
          </ac:spMkLst>
        </pc:spChg>
        <pc:picChg chg="add del mod">
          <ac:chgData name="TAN Mei Yi [Harrisdale Senior High School]" userId="f9f029c9-d743-4d60-9f2c-e74bdec1ab07" providerId="ADAL" clId="{4043B8A9-1F40-4D3B-8F6D-7A1F80EA4C14}" dt="2022-08-18T02:11:22.893" v="64" actId="478"/>
          <ac:picMkLst>
            <pc:docMk/>
            <pc:sldMk cId="3312648357" sldId="632"/>
            <ac:picMk id="3" creationId="{6C0B5DA3-504E-74EE-040A-65B7301619B9}"/>
          </ac:picMkLst>
        </pc:picChg>
        <pc:picChg chg="add del mod">
          <ac:chgData name="TAN Mei Yi [Harrisdale Senior High School]" userId="f9f029c9-d743-4d60-9f2c-e74bdec1ab07" providerId="ADAL" clId="{4043B8A9-1F40-4D3B-8F6D-7A1F80EA4C14}" dt="2022-08-18T02:16:17.820" v="335" actId="478"/>
          <ac:picMkLst>
            <pc:docMk/>
            <pc:sldMk cId="3312648357" sldId="632"/>
            <ac:picMk id="6" creationId="{D5D97677-0CE8-54B9-ABD4-554241BDB46F}"/>
          </ac:picMkLst>
        </pc:picChg>
        <pc:picChg chg="add del mod">
          <ac:chgData name="TAN Mei Yi [Harrisdale Senior High School]" userId="f9f029c9-d743-4d60-9f2c-e74bdec1ab07" providerId="ADAL" clId="{4043B8A9-1F40-4D3B-8F6D-7A1F80EA4C14}" dt="2022-08-18T02:27:07.647" v="760" actId="478"/>
          <ac:picMkLst>
            <pc:docMk/>
            <pc:sldMk cId="3312648357" sldId="632"/>
            <ac:picMk id="9" creationId="{70164E44-72C6-19E5-A6B5-4F6DCE04A9C6}"/>
          </ac:picMkLst>
        </pc:picChg>
        <pc:picChg chg="del">
          <ac:chgData name="TAN Mei Yi [Harrisdale Senior High School]" userId="f9f029c9-d743-4d60-9f2c-e74bdec1ab07" providerId="ADAL" clId="{4043B8A9-1F40-4D3B-8F6D-7A1F80EA4C14}" dt="2022-08-18T01:57:46.909" v="21" actId="478"/>
          <ac:picMkLst>
            <pc:docMk/>
            <pc:sldMk cId="3312648357" sldId="632"/>
            <ac:picMk id="23" creationId="{FBD8DAC7-D010-EA6C-E653-BF11FD96BB2B}"/>
          </ac:picMkLst>
        </pc:picChg>
        <pc:picChg chg="del">
          <ac:chgData name="TAN Mei Yi [Harrisdale Senior High School]" userId="f9f029c9-d743-4d60-9f2c-e74bdec1ab07" providerId="ADAL" clId="{4043B8A9-1F40-4D3B-8F6D-7A1F80EA4C14}" dt="2022-08-18T01:57:48.190" v="22" actId="478"/>
          <ac:picMkLst>
            <pc:docMk/>
            <pc:sldMk cId="3312648357" sldId="632"/>
            <ac:picMk id="25" creationId="{738FB05B-CB4E-1F6E-FAFC-2346AC55E5BF}"/>
          </ac:picMkLst>
        </pc:picChg>
        <pc:picChg chg="del">
          <ac:chgData name="TAN Mei Yi [Harrisdale Senior High School]" userId="f9f029c9-d743-4d60-9f2c-e74bdec1ab07" providerId="ADAL" clId="{4043B8A9-1F40-4D3B-8F6D-7A1F80EA4C14}" dt="2022-08-18T01:57:46.909" v="21" actId="478"/>
          <ac:picMkLst>
            <pc:docMk/>
            <pc:sldMk cId="3312648357" sldId="632"/>
            <ac:picMk id="27" creationId="{A72EB860-4D66-32AA-F883-C474C3F8F619}"/>
          </ac:picMkLst>
        </pc:picChg>
      </pc:sldChg>
      <pc:sldChg chg="addSp delSp modSp mod ord delAnim modAnim">
        <pc:chgData name="TAN Mei Yi [Harrisdale Senior High School]" userId="f9f029c9-d743-4d60-9f2c-e74bdec1ab07" providerId="ADAL" clId="{4043B8A9-1F40-4D3B-8F6D-7A1F80EA4C14}" dt="2022-08-18T03:54:19.960" v="2852" actId="20577"/>
        <pc:sldMkLst>
          <pc:docMk/>
          <pc:sldMk cId="3126732335" sldId="646"/>
        </pc:sldMkLst>
        <pc:spChg chg="del">
          <ac:chgData name="TAN Mei Yi [Harrisdale Senior High School]" userId="f9f029c9-d743-4d60-9f2c-e74bdec1ab07" providerId="ADAL" clId="{4043B8A9-1F40-4D3B-8F6D-7A1F80EA4C14}" dt="2022-08-18T03:52:10.107" v="2759" actId="478"/>
          <ac:spMkLst>
            <pc:docMk/>
            <pc:sldMk cId="3126732335" sldId="646"/>
            <ac:spMk id="4" creationId="{473555EE-DC94-4AB0-C9E8-CD0F5A791A4F}"/>
          </ac:spMkLst>
        </pc:spChg>
        <pc:spChg chg="mod">
          <ac:chgData name="TAN Mei Yi [Harrisdale Senior High School]" userId="f9f029c9-d743-4d60-9f2c-e74bdec1ab07" providerId="ADAL" clId="{4043B8A9-1F40-4D3B-8F6D-7A1F80EA4C14}" dt="2022-08-18T03:51:57.717" v="2756" actId="20577"/>
          <ac:spMkLst>
            <pc:docMk/>
            <pc:sldMk cId="3126732335" sldId="646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4043B8A9-1F40-4D3B-8F6D-7A1F80EA4C14}" dt="2022-08-18T03:52:10.107" v="2759" actId="478"/>
          <ac:spMkLst>
            <pc:docMk/>
            <pc:sldMk cId="3126732335" sldId="646"/>
            <ac:spMk id="6" creationId="{6701AD7D-2E36-3336-3ACE-80575A23EF83}"/>
          </ac:spMkLst>
        </pc:spChg>
        <pc:spChg chg="mod">
          <ac:chgData name="TAN Mei Yi [Harrisdale Senior High School]" userId="f9f029c9-d743-4d60-9f2c-e74bdec1ab07" providerId="ADAL" clId="{4043B8A9-1F40-4D3B-8F6D-7A1F80EA4C14}" dt="2022-08-18T03:53:06.827" v="2789" actId="1076"/>
          <ac:spMkLst>
            <pc:docMk/>
            <pc:sldMk cId="3126732335" sldId="646"/>
            <ac:spMk id="7" creationId="{A820DF0B-0CEE-257E-E794-E89306D9E00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53:40.008" v="2823" actId="1076"/>
          <ac:spMkLst>
            <pc:docMk/>
            <pc:sldMk cId="3126732335" sldId="646"/>
            <ac:spMk id="8" creationId="{D9A32DD2-F1CE-D8C6-8730-EC6C1C259728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4.525" v="49" actId="478"/>
          <ac:spMkLst>
            <pc:docMk/>
            <pc:sldMk cId="3126732335" sldId="646"/>
            <ac:spMk id="9" creationId="{ABCAB671-57A1-CAD0-5030-B32B31510AC6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4.525" v="49" actId="478"/>
          <ac:spMkLst>
            <pc:docMk/>
            <pc:sldMk cId="3126732335" sldId="646"/>
            <ac:spMk id="10" creationId="{FF111FC7-8AC5-898D-C094-69A24D802F2D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4.525" v="49" actId="478"/>
          <ac:spMkLst>
            <pc:docMk/>
            <pc:sldMk cId="3126732335" sldId="646"/>
            <ac:spMk id="11" creationId="{23A4B80F-6717-A07D-150A-109E8A144E79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4.525" v="49" actId="478"/>
          <ac:spMkLst>
            <pc:docMk/>
            <pc:sldMk cId="3126732335" sldId="646"/>
            <ac:spMk id="12" creationId="{849B9093-E04C-E21B-B47C-27A6BFFB135A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53:56.514" v="2841" actId="14100"/>
          <ac:spMkLst>
            <pc:docMk/>
            <pc:sldMk cId="3126732335" sldId="646"/>
            <ac:spMk id="13" creationId="{446E12AB-1BA3-4030-F24D-54B098C895BE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1.028" v="48" actId="478"/>
          <ac:spMkLst>
            <pc:docMk/>
            <pc:sldMk cId="3126732335" sldId="646"/>
            <ac:spMk id="14" creationId="{C6DD97ED-2CDF-E6E8-01AE-F73A65B9CF7F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1.028" v="48" actId="478"/>
          <ac:spMkLst>
            <pc:docMk/>
            <pc:sldMk cId="3126732335" sldId="646"/>
            <ac:spMk id="15" creationId="{DE29DF88-0153-C004-E2C5-0BB738B341A6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1.028" v="48" actId="478"/>
          <ac:spMkLst>
            <pc:docMk/>
            <pc:sldMk cId="3126732335" sldId="646"/>
            <ac:spMk id="16" creationId="{748DA085-E012-1ADE-8DC9-2E1AB88BCB82}"/>
          </ac:spMkLst>
        </pc:spChg>
        <pc:spChg chg="del">
          <ac:chgData name="TAN Mei Yi [Harrisdale Senior High School]" userId="f9f029c9-d743-4d60-9f2c-e74bdec1ab07" providerId="ADAL" clId="{4043B8A9-1F40-4D3B-8F6D-7A1F80EA4C14}" dt="2022-08-18T02:06:41.028" v="48" actId="478"/>
          <ac:spMkLst>
            <pc:docMk/>
            <pc:sldMk cId="3126732335" sldId="646"/>
            <ac:spMk id="17" creationId="{3BAFC8DB-5EB7-02CB-8332-A0A1097BA5EA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54:19.960" v="2852" actId="20577"/>
          <ac:spMkLst>
            <pc:docMk/>
            <pc:sldMk cId="3126732335" sldId="646"/>
            <ac:spMk id="18" creationId="{B4A893F9-57BB-0E5F-FB3E-9F1757D90CB8}"/>
          </ac:spMkLst>
        </pc:spChg>
        <pc:picChg chg="add mod modCrop">
          <ac:chgData name="TAN Mei Yi [Harrisdale Senior High School]" userId="f9f029c9-d743-4d60-9f2c-e74bdec1ab07" providerId="ADAL" clId="{4043B8A9-1F40-4D3B-8F6D-7A1F80EA4C14}" dt="2022-08-18T03:52:21.451" v="2763" actId="14100"/>
          <ac:picMkLst>
            <pc:docMk/>
            <pc:sldMk cId="3126732335" sldId="646"/>
            <ac:picMk id="3" creationId="{15BCCDB5-70D7-B77F-3B10-758D8E683992}"/>
          </ac:picMkLst>
        </pc:picChg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2543701495" sldId="647"/>
        </pc:sldMkLst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3027414822" sldId="648"/>
        </pc:sldMkLst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884546765" sldId="649"/>
        </pc:sldMkLst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1541353869" sldId="650"/>
        </pc:sldMkLst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2528298752" sldId="652"/>
        </pc:sldMkLst>
      </pc:sldChg>
      <pc:sldChg chg="del">
        <pc:chgData name="TAN Mei Yi [Harrisdale Senior High School]" userId="f9f029c9-d743-4d60-9f2c-e74bdec1ab07" providerId="ADAL" clId="{4043B8A9-1F40-4D3B-8F6D-7A1F80EA4C14}" dt="2022-08-18T02:07:35.964" v="56" actId="47"/>
        <pc:sldMkLst>
          <pc:docMk/>
          <pc:sldMk cId="3228017407" sldId="653"/>
        </pc:sldMkLst>
      </pc:sldChg>
      <pc:sldChg chg="addSp delSp modSp add mod modAnim">
        <pc:chgData name="TAN Mei Yi [Harrisdale Senior High School]" userId="f9f029c9-d743-4d60-9f2c-e74bdec1ab07" providerId="ADAL" clId="{4043B8A9-1F40-4D3B-8F6D-7A1F80EA4C14}" dt="2022-08-18T03:01:23.022" v="2104"/>
        <pc:sldMkLst>
          <pc:docMk/>
          <pc:sldMk cId="3300910783" sldId="654"/>
        </pc:sldMkLst>
        <pc:spChg chg="mod">
          <ac:chgData name="TAN Mei Yi [Harrisdale Senior High School]" userId="f9f029c9-d743-4d60-9f2c-e74bdec1ab07" providerId="ADAL" clId="{4043B8A9-1F40-4D3B-8F6D-7A1F80EA4C14}" dt="2022-08-18T02:36:20.439" v="1361" actId="115"/>
          <ac:spMkLst>
            <pc:docMk/>
            <pc:sldMk cId="3300910783" sldId="654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6:17.045" v="1359" actId="1076"/>
          <ac:spMkLst>
            <pc:docMk/>
            <pc:sldMk cId="3300910783" sldId="654"/>
            <ac:spMk id="6" creationId="{2AC67918-B4D8-21DD-91F1-C0E5D709A44E}"/>
          </ac:spMkLst>
        </pc:spChg>
        <pc:spChg chg="del">
          <ac:chgData name="TAN Mei Yi [Harrisdale Senior High School]" userId="f9f029c9-d743-4d60-9f2c-e74bdec1ab07" providerId="ADAL" clId="{4043B8A9-1F40-4D3B-8F6D-7A1F80EA4C14}" dt="2022-08-18T02:35:36.091" v="1339" actId="478"/>
          <ac:spMkLst>
            <pc:docMk/>
            <pc:sldMk cId="3300910783" sldId="654"/>
            <ac:spMk id="26" creationId="{00000000-0000-0000-0000-00000000000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8:38.025" v="1607" actId="1076"/>
          <ac:spMkLst>
            <pc:docMk/>
            <pc:sldMk cId="3300910783" sldId="654"/>
            <ac:spMk id="45" creationId="{5622CA41-AC09-BF64-85A9-CD7BDDE0112E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8:52.059" v="1617" actId="1076"/>
          <ac:spMkLst>
            <pc:docMk/>
            <pc:sldMk cId="3300910783" sldId="654"/>
            <ac:spMk id="46" creationId="{FD2B9877-AB05-6265-597B-70328014D6AB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39:36.015" v="1630" actId="1076"/>
          <ac:spMkLst>
            <pc:docMk/>
            <pc:sldMk cId="3300910783" sldId="654"/>
            <ac:spMk id="47" creationId="{05A8F3CB-4EAF-A33C-E472-057556AC9BB1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59:01.563" v="1957" actId="20577"/>
          <ac:spMkLst>
            <pc:docMk/>
            <pc:sldMk cId="3300910783" sldId="654"/>
            <ac:spMk id="48" creationId="{16601079-0D54-389B-01D8-AF83B0DD990F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40:11.581" v="1649" actId="20577"/>
          <ac:spMkLst>
            <pc:docMk/>
            <pc:sldMk cId="3300910783" sldId="654"/>
            <ac:spMk id="49" creationId="{C2958D77-D649-B6DC-81A8-B749BB17267B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00:55.155" v="2099" actId="14100"/>
          <ac:spMkLst>
            <pc:docMk/>
            <pc:sldMk cId="3300910783" sldId="654"/>
            <ac:spMk id="50" creationId="{FAE0F65C-D350-7E70-8735-EC28F6F46132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01:00.559" v="2100" actId="1076"/>
          <ac:spMkLst>
            <pc:docMk/>
            <pc:sldMk cId="3300910783" sldId="654"/>
            <ac:spMk id="51" creationId="{0A446D83-272F-7E9F-CFE1-3AB36C7CE231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01:00.559" v="2100" actId="1076"/>
          <ac:spMkLst>
            <pc:docMk/>
            <pc:sldMk cId="3300910783" sldId="654"/>
            <ac:spMk id="52" creationId="{BB6C8493-3C1D-F857-4E74-B790AB239942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01:00.559" v="2100" actId="1076"/>
          <ac:spMkLst>
            <pc:docMk/>
            <pc:sldMk cId="3300910783" sldId="654"/>
            <ac:spMk id="53" creationId="{FB9624D2-66D9-BAB3-9FD6-FD2BEC52C572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01:08.135" v="2102" actId="14100"/>
          <ac:spMkLst>
            <pc:docMk/>
            <pc:sldMk cId="3300910783" sldId="654"/>
            <ac:spMk id="54" creationId="{A4F59E20-70D5-33A4-721D-B7C975BA1555}"/>
          </ac:spMkLst>
        </pc:spChg>
        <pc:spChg chg="mod">
          <ac:chgData name="TAN Mei Yi [Harrisdale Senior High School]" userId="f9f029c9-d743-4d60-9f2c-e74bdec1ab07" providerId="ADAL" clId="{4043B8A9-1F40-4D3B-8F6D-7A1F80EA4C14}" dt="2022-08-18T02:37:18.598" v="1557" actId="1076"/>
          <ac:spMkLst>
            <pc:docMk/>
            <pc:sldMk cId="3300910783" sldId="654"/>
            <ac:spMk id="97" creationId="{9CCE37B5-5F35-771D-FEAB-FC40466D3C03}"/>
          </ac:spMkLst>
        </pc:spChg>
        <pc:grpChg chg="del mod">
          <ac:chgData name="TAN Mei Yi [Harrisdale Senior High School]" userId="f9f029c9-d743-4d60-9f2c-e74bdec1ab07" providerId="ADAL" clId="{4043B8A9-1F40-4D3B-8F6D-7A1F80EA4C14}" dt="2022-08-18T02:37:52.633" v="1581"/>
          <ac:grpSpMkLst>
            <pc:docMk/>
            <pc:sldMk cId="3300910783" sldId="654"/>
            <ac:grpSpMk id="15" creationId="{ED085CEA-AEAA-3336-A4DF-B7F133D77009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2:37:54.415" v="1586"/>
          <ac:grpSpMkLst>
            <pc:docMk/>
            <pc:sldMk cId="3300910783" sldId="654"/>
            <ac:grpSpMk id="32" creationId="{8DFF21D6-062A-7E0F-671D-F7228B953E99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2:38:01.035" v="1593"/>
          <ac:grpSpMkLst>
            <pc:docMk/>
            <pc:sldMk cId="3300910783" sldId="654"/>
            <ac:grpSpMk id="37" creationId="{75BEB84B-B9DE-8ECA-7948-A1580358EA37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3:01:15.222" v="2103" actId="1076"/>
          <ac:grpSpMkLst>
            <pc:docMk/>
            <pc:sldMk cId="3300910783" sldId="654"/>
            <ac:grpSpMk id="44" creationId="{FBF93F32-F978-8059-C780-3BED7980B82C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00:42.612" v="2097"/>
          <ac:grpSpMkLst>
            <pc:docMk/>
            <pc:sldMk cId="3300910783" sldId="654"/>
            <ac:grpSpMk id="70" creationId="{C4F39434-D197-E480-F1F1-D33FB8D98C89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3:01:15.222" v="2103" actId="1076"/>
          <ac:grpSpMkLst>
            <pc:docMk/>
            <pc:sldMk cId="3300910783" sldId="654"/>
            <ac:grpSpMk id="87" creationId="{38040D9D-B970-579C-1132-C5D93550679D}"/>
          </ac:grpSpMkLst>
        </pc:grpChg>
        <pc:picChg chg="del">
          <ac:chgData name="TAN Mei Yi [Harrisdale Senior High School]" userId="f9f029c9-d743-4d60-9f2c-e74bdec1ab07" providerId="ADAL" clId="{4043B8A9-1F40-4D3B-8F6D-7A1F80EA4C14}" dt="2022-08-18T02:04:05.405" v="35" actId="478"/>
          <ac:picMkLst>
            <pc:docMk/>
            <pc:sldMk cId="3300910783" sldId="654"/>
            <ac:picMk id="3" creationId="{2E9897DC-3F31-0006-9FCB-8480CE62A0A1}"/>
          </ac:picMkLst>
        </pc:picChg>
        <pc:picChg chg="add del mod">
          <ac:chgData name="TAN Mei Yi [Harrisdale Senior High School]" userId="f9f029c9-d743-4d60-9f2c-e74bdec1ab07" providerId="ADAL" clId="{4043B8A9-1F40-4D3B-8F6D-7A1F80EA4C14}" dt="2022-08-18T02:59:45.966" v="2064" actId="478"/>
          <ac:picMkLst>
            <pc:docMk/>
            <pc:sldMk cId="3300910783" sldId="654"/>
            <ac:picMk id="5" creationId="{F5A602C7-86CF-E50A-92C8-DE50C3D59E0F}"/>
          </ac:picMkLst>
        </pc:pic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7" creationId="{6DFD619D-D2A7-2494-AE39-F859F8FF202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8" creationId="{71ED265B-0482-24BD-A2C2-E751A7D7550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0" creationId="{D03C5B3C-B529-7B88-AB09-1C3D812417D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1" creationId="{CCF111F7-9076-9D1F-9F6F-299D7AACBD3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2" creationId="{B47764E1-F97D-50DB-24E6-39C6DEEE6BE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3" creationId="{75BDE8B2-70DD-7922-C907-54642E4BB1DE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4" creationId="{C5894431-ACCE-C910-0D7C-ADA85F95EB3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6" creationId="{BBDBAD51-CBBF-647F-6248-149F450E80A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7" creationId="{B3329C90-68D9-610D-9766-D3423BD7F55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8" creationId="{27C9A6C3-0CA9-3CBE-9DC1-A608DAD14DC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19" creationId="{04D22268-61A5-EE49-A1D6-36BAD10E88D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0" creationId="{CABE93EC-47ED-E0C7-F16D-4EEF400065D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1" creationId="{2740E9CE-251E-30C9-9582-E285E7534D1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2" creationId="{5EAAD248-F85A-5ACE-87B7-42931178414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3" creationId="{59DFBEC0-A654-E7FB-85FE-0E26E706207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4" creationId="{E619EE54-B06F-1969-0D29-CB2D3C48D01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5" creationId="{F9B35D58-E1EB-8F89-2A36-2F0E5A65FD9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7" creationId="{12A92EBB-F60D-51DF-7355-7EF2C5AE414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8" creationId="{78CA85B1-5ACD-9E09-75FF-5190CD5A229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29" creationId="{A50C9B2F-B272-B686-9C82-BCFB4602B37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0" creationId="{3C533C2B-D8D9-D652-4F54-D2F2D42104D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1" creationId="{CE3E5826-042D-FBFD-CB98-A2A7403F2E2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3" creationId="{F22DC3DE-1358-CCE4-675A-EBF29D7B478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4" creationId="{F5B0BA7A-1662-0928-0013-5A99E84414A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5" creationId="{BC495C63-60A7-EF5F-BA1D-BE6BC060D70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6" creationId="{8B287CCB-2F13-B35D-62CC-6A4FB5FAB20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8" creationId="{0E9DBDD8-A21B-FE89-C70A-F7D136A65E2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39" creationId="{EB0CB913-31DB-78FB-44F6-EA904EE8F08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40" creationId="{21811930-3B5C-872E-79D6-5C1328C0541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41" creationId="{A7E6B7CA-3321-B04F-F07E-D9E14DA6EBE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42" creationId="{1AA064C9-3859-EE9E-C387-675CFA1EE31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38:01.035" v="1593"/>
          <ac:inkMkLst>
            <pc:docMk/>
            <pc:sldMk cId="3300910783" sldId="654"/>
            <ac:inkMk id="43" creationId="{8524CCE9-03AF-6B40-9DA9-93A5A3B65668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1:15.222" v="2103" actId="1076"/>
          <ac:inkMkLst>
            <pc:docMk/>
            <pc:sldMk cId="3300910783" sldId="654"/>
            <ac:inkMk id="55" creationId="{86515218-E280-60A0-F770-F87030FE7E7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1:15.222" v="2103" actId="1076"/>
          <ac:inkMkLst>
            <pc:docMk/>
            <pc:sldMk cId="3300910783" sldId="654"/>
            <ac:inkMk id="56" creationId="{92D43127-79F2-068F-380F-3411B3A6214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1:15.222" v="2103" actId="1076"/>
          <ac:inkMkLst>
            <pc:docMk/>
            <pc:sldMk cId="3300910783" sldId="654"/>
            <ac:inkMk id="57" creationId="{AD8EFBAA-95F5-CBE7-6661-2B6326FE2ED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1:15.222" v="2103" actId="1076"/>
          <ac:inkMkLst>
            <pc:docMk/>
            <pc:sldMk cId="3300910783" sldId="654"/>
            <ac:inkMk id="58" creationId="{90567A60-72BB-942C-51B5-1E668CE3EB4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59" creationId="{ACDE168D-8E28-A688-A78E-F9360DA4113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0" creationId="{0BB43E5F-FF61-CF03-73DE-C8E85489C63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1" creationId="{611E2DB9-A2A6-95C0-659B-2CAE3836198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2" creationId="{6711E378-2C71-5E65-1757-63622331F21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3" creationId="{5ACEF638-EEC7-30CA-86F2-A5B29D576A6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4" creationId="{4BE13631-5CB8-B2B4-7C97-2BA28089BB4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5" creationId="{FCBBE25D-9FA5-B6E6-AC85-0BB94778DEC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6" creationId="{DA2E9ADB-C59D-8F6C-AC49-AB6DEC3CDA3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7" creationId="{116E0FF6-8F3F-5880-F61A-D294E0095EA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8" creationId="{421503EB-20EE-1B6E-AB90-47ECF52CD0A8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69" creationId="{DE4C6043-81D9-C575-C833-FAAC6B0F878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1" creationId="{DE9CDC9E-659E-BF03-0359-90B35B39EE8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2" creationId="{569D365D-BD76-0540-EB18-9AC58DD4D34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3" creationId="{1F7E4D0B-678D-3FCD-ABE8-C67AC785BAA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4" creationId="{8E312D5B-3899-71D9-C1FE-7A09ADE2C30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5" creationId="{2C96D374-5E71-3598-27A1-FF9510EF9B8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6" creationId="{29A39E04-7E4C-38A3-0FB8-38A2B61D19C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7" creationId="{41E6DAE9-AAA7-E836-D422-3120DF11D5E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8" creationId="{19DA1405-201A-4B54-F5C4-71134ECE9A6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79" creationId="{B11919EE-D10D-1685-0A40-CEB42F47177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0" creationId="{93E305E7-2934-E55E-248C-07035D3C558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1" creationId="{5D5D689B-E177-86BF-166F-6128197B978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2" creationId="{963EB475-C0A1-2392-5E49-1345A970FD2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3" creationId="{7C85D8BB-F85A-0337-7C0F-4B05E115945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4" creationId="{6E8F0EE5-614F-DBB3-5FEA-D67198D0E89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5" creationId="{09B3C430-E373-B72E-61CF-DD375515787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00:42.612" v="2097"/>
          <ac:inkMkLst>
            <pc:docMk/>
            <pc:sldMk cId="3300910783" sldId="654"/>
            <ac:inkMk id="86" creationId="{9805F33F-5A0D-292C-74ED-E29D07F9740C}"/>
          </ac:inkMkLst>
        </pc:inkChg>
      </pc:sldChg>
      <pc:sldChg chg="addSp delSp modSp add mod modAnim">
        <pc:chgData name="TAN Mei Yi [Harrisdale Senior High School]" userId="f9f029c9-d743-4d60-9f2c-e74bdec1ab07" providerId="ADAL" clId="{4043B8A9-1F40-4D3B-8F6D-7A1F80EA4C14}" dt="2022-08-18T03:44:49.278" v="2382" actId="478"/>
        <pc:sldMkLst>
          <pc:docMk/>
          <pc:sldMk cId="1978500669" sldId="655"/>
        </pc:sldMkLst>
        <pc:spChg chg="mod">
          <ac:chgData name="TAN Mei Yi [Harrisdale Senior High School]" userId="f9f029c9-d743-4d60-9f2c-e74bdec1ab07" providerId="ADAL" clId="{4043B8A9-1F40-4D3B-8F6D-7A1F80EA4C14}" dt="2022-08-18T03:34:29.494" v="2169" actId="14100"/>
          <ac:spMkLst>
            <pc:docMk/>
            <pc:sldMk cId="1978500669" sldId="655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4:31.446" v="2370" actId="20577"/>
          <ac:spMkLst>
            <pc:docMk/>
            <pc:sldMk cId="1978500669" sldId="655"/>
            <ac:spMk id="6" creationId="{D8BB7403-AA91-16F4-5061-4E94F87100AC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4:44.009" v="2380" actId="20577"/>
          <ac:spMkLst>
            <pc:docMk/>
            <pc:sldMk cId="1978500669" sldId="655"/>
            <ac:spMk id="7" creationId="{89CEAD32-9258-6EB0-8C3E-AF91035CF442}"/>
          </ac:spMkLst>
        </pc:spChg>
        <pc:spChg chg="del mod">
          <ac:chgData name="TAN Mei Yi [Harrisdale Senior High School]" userId="f9f029c9-d743-4d60-9f2c-e74bdec1ab07" providerId="ADAL" clId="{4043B8A9-1F40-4D3B-8F6D-7A1F80EA4C14}" dt="2022-08-18T03:34:33.773" v="2171" actId="478"/>
          <ac:spMkLst>
            <pc:docMk/>
            <pc:sldMk cId="1978500669" sldId="655"/>
            <ac:spMk id="26" creationId="{00000000-0000-0000-0000-000000000000}"/>
          </ac:spMkLst>
        </pc:spChg>
        <pc:spChg chg="mod">
          <ac:chgData name="TAN Mei Yi [Harrisdale Senior High School]" userId="f9f029c9-d743-4d60-9f2c-e74bdec1ab07" providerId="ADAL" clId="{4043B8A9-1F40-4D3B-8F6D-7A1F80EA4C14}" dt="2022-08-18T03:36:00.776" v="2356" actId="1076"/>
          <ac:spMkLst>
            <pc:docMk/>
            <pc:sldMk cId="1978500669" sldId="655"/>
            <ac:spMk id="97" creationId="{9CCE37B5-5F35-771D-FEAB-FC40466D3C03}"/>
          </ac:spMkLst>
        </pc:spChg>
        <pc:picChg chg="add del mod">
          <ac:chgData name="TAN Mei Yi [Harrisdale Senior High School]" userId="f9f029c9-d743-4d60-9f2c-e74bdec1ab07" providerId="ADAL" clId="{4043B8A9-1F40-4D3B-8F6D-7A1F80EA4C14}" dt="2022-08-18T03:44:49.278" v="2382" actId="478"/>
          <ac:picMkLst>
            <pc:docMk/>
            <pc:sldMk cId="1978500669" sldId="655"/>
            <ac:picMk id="3" creationId="{313B8083-D28E-C108-2DDF-2AE79AA22E2E}"/>
          </ac:picMkLst>
        </pc:picChg>
        <pc:picChg chg="del">
          <ac:chgData name="TAN Mei Yi [Harrisdale Senior High School]" userId="f9f029c9-d743-4d60-9f2c-e74bdec1ab07" providerId="ADAL" clId="{4043B8A9-1F40-4D3B-8F6D-7A1F80EA4C14}" dt="2022-08-18T02:04:46.345" v="39" actId="478"/>
          <ac:picMkLst>
            <pc:docMk/>
            <pc:sldMk cId="1978500669" sldId="655"/>
            <ac:picMk id="5" creationId="{F5A602C7-86CF-E50A-92C8-DE50C3D59E0F}"/>
          </ac:picMkLst>
        </pc:picChg>
      </pc:sldChg>
      <pc:sldChg chg="addSp delSp modSp add mod modAnim">
        <pc:chgData name="TAN Mei Yi [Harrisdale Senior High School]" userId="f9f029c9-d743-4d60-9f2c-e74bdec1ab07" providerId="ADAL" clId="{4043B8A9-1F40-4D3B-8F6D-7A1F80EA4C14}" dt="2022-08-18T03:51:27.656" v="2726" actId="478"/>
        <pc:sldMkLst>
          <pc:docMk/>
          <pc:sldMk cId="345913680" sldId="656"/>
        </pc:sldMkLst>
        <pc:spChg chg="del mod">
          <ac:chgData name="TAN Mei Yi [Harrisdale Senior High School]" userId="f9f029c9-d743-4d60-9f2c-e74bdec1ab07" providerId="ADAL" clId="{4043B8A9-1F40-4D3B-8F6D-7A1F80EA4C14}" dt="2022-08-18T03:45:49.472" v="2385" actId="478"/>
          <ac:spMkLst>
            <pc:docMk/>
            <pc:sldMk cId="345913680" sldId="656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7:09.101" v="2579" actId="20577"/>
          <ac:spMkLst>
            <pc:docMk/>
            <pc:sldMk cId="345913680" sldId="656"/>
            <ac:spMk id="6" creationId="{30C790B7-6DA0-D752-9461-8A571158179A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8:27.956" v="2630" actId="1076"/>
          <ac:spMkLst>
            <pc:docMk/>
            <pc:sldMk cId="345913680" sldId="656"/>
            <ac:spMk id="7" creationId="{67C30D42-2393-3096-5AAE-D3BC25D7503D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8:58.854" v="2686" actId="1076"/>
          <ac:spMkLst>
            <pc:docMk/>
            <pc:sldMk cId="345913680" sldId="656"/>
            <ac:spMk id="8" creationId="{611421E1-F827-8180-8A7C-174438AD7ED8}"/>
          </ac:spMkLst>
        </pc:spChg>
        <pc:spChg chg="mod">
          <ac:chgData name="TAN Mei Yi [Harrisdale Senior High School]" userId="f9f029c9-d743-4d60-9f2c-e74bdec1ab07" providerId="ADAL" clId="{4043B8A9-1F40-4D3B-8F6D-7A1F80EA4C14}" dt="2022-08-18T03:45:59.784" v="2404" actId="20577"/>
          <ac:spMkLst>
            <pc:docMk/>
            <pc:sldMk cId="345913680" sldId="656"/>
            <ac:spMk id="9" creationId="{2ADA7AF8-1FC9-4807-B4FF-6DF092ABA01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49:38.453" v="2725" actId="1076"/>
          <ac:spMkLst>
            <pc:docMk/>
            <pc:sldMk cId="345913680" sldId="656"/>
            <ac:spMk id="10" creationId="{24DD7D0A-0A3A-35AF-A893-BE9E12CDBB1B}"/>
          </ac:spMkLst>
        </pc:spChg>
        <pc:spChg chg="del">
          <ac:chgData name="TAN Mei Yi [Harrisdale Senior High School]" userId="f9f029c9-d743-4d60-9f2c-e74bdec1ab07" providerId="ADAL" clId="{4043B8A9-1F40-4D3B-8F6D-7A1F80EA4C14}" dt="2022-08-18T03:45:51.879" v="2386" actId="478"/>
          <ac:spMkLst>
            <pc:docMk/>
            <pc:sldMk cId="345913680" sldId="656"/>
            <ac:spMk id="26" creationId="{00000000-0000-0000-0000-000000000000}"/>
          </ac:spMkLst>
        </pc:spChg>
        <pc:spChg chg="mod">
          <ac:chgData name="TAN Mei Yi [Harrisdale Senior High School]" userId="f9f029c9-d743-4d60-9f2c-e74bdec1ab07" providerId="ADAL" clId="{4043B8A9-1F40-4D3B-8F6D-7A1F80EA4C14}" dt="2022-08-18T03:47:58.450" v="2602"/>
          <ac:spMkLst>
            <pc:docMk/>
            <pc:sldMk cId="345913680" sldId="656"/>
            <ac:spMk id="97" creationId="{9CCE37B5-5F35-771D-FEAB-FC40466D3C03}"/>
          </ac:spMkLst>
        </pc:spChg>
        <pc:picChg chg="del">
          <ac:chgData name="TAN Mei Yi [Harrisdale Senior High School]" userId="f9f029c9-d743-4d60-9f2c-e74bdec1ab07" providerId="ADAL" clId="{4043B8A9-1F40-4D3B-8F6D-7A1F80EA4C14}" dt="2022-08-18T02:05:14.866" v="44" actId="478"/>
          <ac:picMkLst>
            <pc:docMk/>
            <pc:sldMk cId="345913680" sldId="656"/>
            <ac:picMk id="3" creationId="{313B8083-D28E-C108-2DDF-2AE79AA22E2E}"/>
          </ac:picMkLst>
        </pc:picChg>
        <pc:picChg chg="add del mod">
          <ac:chgData name="TAN Mei Yi [Harrisdale Senior High School]" userId="f9f029c9-d743-4d60-9f2c-e74bdec1ab07" providerId="ADAL" clId="{4043B8A9-1F40-4D3B-8F6D-7A1F80EA4C14}" dt="2022-08-18T03:51:27.656" v="2726" actId="478"/>
          <ac:picMkLst>
            <pc:docMk/>
            <pc:sldMk cId="345913680" sldId="656"/>
            <ac:picMk id="5" creationId="{33C34881-04E9-976C-2037-84B81F148DE2}"/>
          </ac:picMkLst>
        </pc:picChg>
      </pc:sldChg>
      <pc:sldChg chg="addSp delSp modSp add mod ord modAnim">
        <pc:chgData name="TAN Mei Yi [Harrisdale Senior High School]" userId="f9f029c9-d743-4d60-9f2c-e74bdec1ab07" providerId="ADAL" clId="{4043B8A9-1F40-4D3B-8F6D-7A1F80EA4C14}" dt="2022-08-18T03:59:03.708" v="3067"/>
        <pc:sldMkLst>
          <pc:docMk/>
          <pc:sldMk cId="2145775775" sldId="657"/>
        </pc:sldMkLst>
        <pc:spChg chg="del">
          <ac:chgData name="TAN Mei Yi [Harrisdale Senior High School]" userId="f9f029c9-d743-4d60-9f2c-e74bdec1ab07" providerId="ADAL" clId="{4043B8A9-1F40-4D3B-8F6D-7A1F80EA4C14}" dt="2022-08-18T03:54:57.425" v="2879" actId="478"/>
          <ac:spMkLst>
            <pc:docMk/>
            <pc:sldMk cId="2145775775" sldId="657"/>
            <ac:spMk id="4" creationId="{473555EE-DC94-4AB0-C9E8-CD0F5A791A4F}"/>
          </ac:spMkLst>
        </pc:spChg>
        <pc:spChg chg="mod">
          <ac:chgData name="TAN Mei Yi [Harrisdale Senior High School]" userId="f9f029c9-d743-4d60-9f2c-e74bdec1ab07" providerId="ADAL" clId="{4043B8A9-1F40-4D3B-8F6D-7A1F80EA4C14}" dt="2022-08-18T03:54:48.566" v="2874" actId="20577"/>
          <ac:spMkLst>
            <pc:docMk/>
            <pc:sldMk cId="2145775775" sldId="657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4043B8A9-1F40-4D3B-8F6D-7A1F80EA4C14}" dt="2022-08-18T03:54:57.425" v="2879" actId="478"/>
          <ac:spMkLst>
            <pc:docMk/>
            <pc:sldMk cId="2145775775" sldId="657"/>
            <ac:spMk id="6" creationId="{6701AD7D-2E36-3336-3ACE-80575A23EF83}"/>
          </ac:spMkLst>
        </pc:spChg>
        <pc:spChg chg="mod">
          <ac:chgData name="TAN Mei Yi [Harrisdale Senior High School]" userId="f9f029c9-d743-4d60-9f2c-e74bdec1ab07" providerId="ADAL" clId="{4043B8A9-1F40-4D3B-8F6D-7A1F80EA4C14}" dt="2022-08-18T03:56:50.342" v="2912" actId="20577"/>
          <ac:spMkLst>
            <pc:docMk/>
            <pc:sldMk cId="2145775775" sldId="657"/>
            <ac:spMk id="7" creationId="{A820DF0B-0CEE-257E-E794-E89306D9E00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57:33.862" v="2927" actId="20577"/>
          <ac:spMkLst>
            <pc:docMk/>
            <pc:sldMk cId="2145775775" sldId="657"/>
            <ac:spMk id="9" creationId="{3075D20C-2503-9A14-02D8-087F3BCA79E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3:58:00.266" v="2988" actId="20577"/>
          <ac:spMkLst>
            <pc:docMk/>
            <pc:sldMk cId="2145775775" sldId="657"/>
            <ac:spMk id="10" creationId="{7146192A-E13B-21C3-FD32-13DFBCC350D1}"/>
          </ac:spMkLst>
        </pc:spChg>
        <pc:grpChg chg="del mod">
          <ac:chgData name="TAN Mei Yi [Harrisdale Senior High School]" userId="f9f029c9-d743-4d60-9f2c-e74bdec1ab07" providerId="ADAL" clId="{4043B8A9-1F40-4D3B-8F6D-7A1F80EA4C14}" dt="2022-08-18T03:58:18.825" v="3010"/>
          <ac:grpSpMkLst>
            <pc:docMk/>
            <pc:sldMk cId="2145775775" sldId="657"/>
            <ac:grpSpMk id="16" creationId="{2E3F7F88-6842-42CA-E007-80589BFD6187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18.825" v="3010"/>
          <ac:grpSpMkLst>
            <pc:docMk/>
            <pc:sldMk cId="2145775775" sldId="657"/>
            <ac:grpSpMk id="32" creationId="{D80FB3AD-4748-4E82-C3F3-1CE741F30743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25.561" v="3024"/>
          <ac:grpSpMkLst>
            <pc:docMk/>
            <pc:sldMk cId="2145775775" sldId="657"/>
            <ac:grpSpMk id="33" creationId="{E9A7B284-9FC7-D854-6765-9A7644D60427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3:58:25.561" v="3024"/>
          <ac:grpSpMkLst>
            <pc:docMk/>
            <pc:sldMk cId="2145775775" sldId="657"/>
            <ac:grpSpMk id="47" creationId="{32CBCC8D-B990-D9F6-F1D8-E5D297631108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9.695" v="3066"/>
          <ac:grpSpMkLst>
            <pc:docMk/>
            <pc:sldMk cId="2145775775" sldId="657"/>
            <ac:grpSpMk id="53" creationId="{5B525F74-4C19-93FF-2333-E121F0BA9DFA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7.346" v="3062"/>
          <ac:grpSpMkLst>
            <pc:docMk/>
            <pc:sldMk cId="2145775775" sldId="657"/>
            <ac:grpSpMk id="60" creationId="{357D2A07-7852-51AE-C608-5E93DAD65153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7.346" v="3062"/>
          <ac:grpSpMkLst>
            <pc:docMk/>
            <pc:sldMk cId="2145775775" sldId="657"/>
            <ac:grpSpMk id="67" creationId="{83CA720B-4CB5-26AA-3717-30D57A8E6137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9.695" v="3066"/>
          <ac:grpSpMkLst>
            <pc:docMk/>
            <pc:sldMk cId="2145775775" sldId="657"/>
            <ac:grpSpMk id="84" creationId="{42F42BCC-32C7-4463-FC7C-0091FF4C9A45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9.695" v="3066"/>
          <ac:grpSpMkLst>
            <pc:docMk/>
            <pc:sldMk cId="2145775775" sldId="657"/>
            <ac:grpSpMk id="85" creationId="{6910213E-DE61-A0E1-6A3D-E4059BFF12BF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3:58:59.695" v="3066"/>
          <ac:grpSpMkLst>
            <pc:docMk/>
            <pc:sldMk cId="2145775775" sldId="657"/>
            <ac:grpSpMk id="86" creationId="{D6188E52-E9FD-AB61-67F8-DCABCF5E0265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3:58:59.695" v="3066"/>
          <ac:grpSpMkLst>
            <pc:docMk/>
            <pc:sldMk cId="2145775775" sldId="657"/>
            <ac:grpSpMk id="90" creationId="{E6A0220C-42CC-CC3F-643B-AE071783744F}"/>
          </ac:grpSpMkLst>
        </pc:grpChg>
        <pc:picChg chg="del">
          <ac:chgData name="TAN Mei Yi [Harrisdale Senior High School]" userId="f9f029c9-d743-4d60-9f2c-e74bdec1ab07" providerId="ADAL" clId="{4043B8A9-1F40-4D3B-8F6D-7A1F80EA4C14}" dt="2022-08-18T02:07:29.116" v="54" actId="478"/>
          <ac:picMkLst>
            <pc:docMk/>
            <pc:sldMk cId="2145775775" sldId="657"/>
            <ac:picMk id="3" creationId="{15BCCDB5-70D7-B77F-3B10-758D8E683992}"/>
          </ac:picMkLst>
        </pc:picChg>
        <pc:picChg chg="add mod ord modCrop">
          <ac:chgData name="TAN Mei Yi [Harrisdale Senior High School]" userId="f9f029c9-d743-4d60-9f2c-e74bdec1ab07" providerId="ADAL" clId="{4043B8A9-1F40-4D3B-8F6D-7A1F80EA4C14}" dt="2022-08-18T03:55:12.906" v="2884" actId="167"/>
          <ac:picMkLst>
            <pc:docMk/>
            <pc:sldMk cId="2145775775" sldId="657"/>
            <ac:picMk id="8" creationId="{F3139691-210A-8D26-1C37-DF855F781CA5}"/>
          </ac:picMkLst>
        </pc:pic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1" creationId="{85C2337F-1284-C9C4-B2A2-1DD16E598C2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2" creationId="{D3E52237-1605-AE00-A0AB-7E0E7A52BCE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3" creationId="{33B04AEF-80BB-8AA2-6A2E-1B3D34E6CBC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4" creationId="{D3A92176-6094-F41F-FE4E-211E790624E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5" creationId="{DFA03151-AC5F-5DF2-8F5D-837EE66B396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7" creationId="{CAD114CA-9892-D798-EF75-31CDB5227E0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8" creationId="{ACEA0DAB-CA0B-DBA4-5246-AE110C0654E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19" creationId="{8E1321A5-92A1-2948-3E7D-8C55ACBB088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0" creationId="{833FB132-29F3-AB8F-4697-C01C549F828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1" creationId="{B24B9D03-AF60-24F4-7AF1-3AEFA2FD264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2" creationId="{51630B21-834B-0F42-1089-C8BD9F8E87D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3" creationId="{104EF901-3C69-2012-D1DB-22C6987A7A1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4" creationId="{79E6E481-C0F6-BC9C-98E1-5ACF929DBB5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5" creationId="{C439852D-903F-2404-F4C3-E64B2377CFB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6" creationId="{84EBA6C9-6685-D65D-A9D4-DE7D5FA4A4D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7" creationId="{2CDAA9B0-6A1A-9790-0EBA-306FCF0A21E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8" creationId="{DF7DF605-26AF-F663-5E94-06DF3D3DA12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29" creationId="{BD7A048E-59D5-B43C-A16B-1F0E1861479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0" creationId="{D7CA5E50-0E26-16A7-953F-2964EFD8313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1" creationId="{8770BC7B-C03D-FA55-AD84-52CAC09A25D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4" creationId="{D1D68399-E9DE-333E-0B31-6F38EEDB87C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5" creationId="{07E1C8A4-92CF-D9AE-E9E6-70EDA8817C4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6" creationId="{B4F9A6B3-AE60-DA12-1240-8E8507C2D9D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7" creationId="{D8C57A0F-B055-4180-0E26-66627F6EB86E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8" creationId="{A2FEF7EB-9FCE-E821-0595-0E69170D529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39" creationId="{02F69B22-96DB-B77F-EA8E-BEAEA0CEA75E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0" creationId="{E3144AB2-AF05-34F2-9897-DE8309A78C7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1" creationId="{146FCBA9-5921-A499-2EE2-6F751496D00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2" creationId="{0C3936A8-4EC5-983A-F5C9-D56751C9638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3" creationId="{05F005C0-F838-2BCF-1F36-E2F8AD0AB3A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4" creationId="{D1A29D7D-B745-E604-B8C9-2883F7EE785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5" creationId="{7EC5AFA3-3C54-16CD-2D74-08165BDA3B3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25.561" v="3024"/>
          <ac:inkMkLst>
            <pc:docMk/>
            <pc:sldMk cId="2145775775" sldId="657"/>
            <ac:inkMk id="46" creationId="{8AD23FE9-6989-25B7-9FD3-934F321F36F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48" creationId="{75E3059C-D7CA-91EA-2CEE-7C679194E0D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49" creationId="{3E9E98F9-736E-C6C2-D63C-2211C295A2F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0" creationId="{9093B92D-0BB1-2F49-67F9-F06BC90C503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1" creationId="{F15C89D1-FE70-2676-2783-FC4A75E70CA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2" creationId="{1F76C656-88AE-80F7-04C8-1AE4EF467F9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4" creationId="{240E5DAB-649D-07A8-6C51-4ABF8E86789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5" creationId="{296E5D1B-5B08-9EC7-545B-8B978354994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6" creationId="{1FACCF31-E56E-848D-9622-7A01D7412DB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7" creationId="{C2B16129-A5A6-2A61-1AB3-5A4AF9B1D1D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8" creationId="{26CC01FE-700C-80D3-9076-2AD329B02D3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59" creationId="{DC66F4A7-5B74-3FE7-4022-CDE3F028DD2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1" creationId="{810C50BB-5D27-88BA-0EC3-90F67B9A901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2" creationId="{40E8C5EC-53FF-9F02-B990-26819EAC5C6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3" creationId="{5CF7AB87-71D9-CA58-A3E9-22811E64822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4" creationId="{DAB9594E-B993-F53F-4050-2577A29EF5C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5" creationId="{C2C651F3-60A6-0954-BFAB-27F8D80F4BA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6" creationId="{DDC9D7A1-CFD2-D8CB-09F7-EB1C989C543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8" creationId="{544AF09C-4508-8221-8EA4-FD31C36DF97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69" creationId="{D1F3D05D-C4F4-B00B-5513-CC63525134F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0" creationId="{5C140A3E-52AD-474E-51CD-FC4AB45C16A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1" creationId="{42CA7D1D-791E-2F17-73B0-CBFE7779DB0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2" creationId="{E59C0834-A188-8949-2DA7-12B96912989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3" creationId="{05B025A9-8B9E-C75E-9DFA-CE525184ADD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4" creationId="{EE5CCEED-5B57-07F6-E454-F52D868A1F2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5" creationId="{2E09B606-249D-09B0-BCCD-919A55D596E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6" creationId="{34A18C1B-068E-729E-9E80-2F5C68375DA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7" creationId="{02378A7B-7E10-549C-D0D8-F3AD63F677A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8" creationId="{53B72A75-6D1B-C461-FB3B-A55347DA91C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79" creationId="{ACA0F397-A17C-F237-7E9A-4D2FE4A69B0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0" creationId="{E433EB06-46C4-F804-CA16-893F051D4A3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1" creationId="{64603E8D-D845-511A-5B97-308EB3520F0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2" creationId="{C33389C8-0329-D31A-5D52-C7B55ABD689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3" creationId="{FEB94E3A-BB36-DFDA-3CEA-CDD52E069CC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7" creationId="{B41EB38C-D1CD-C6D9-CC8C-61536C0818D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8" creationId="{4D1FB6F8-7D35-A36A-5B29-B307E6EEABB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3:58:59.695" v="3066"/>
          <ac:inkMkLst>
            <pc:docMk/>
            <pc:sldMk cId="2145775775" sldId="657"/>
            <ac:inkMk id="89" creationId="{D05BAC49-501B-1BA8-ED7B-E1A16D9DC68A}"/>
          </ac:inkMkLst>
        </pc:inkChg>
      </pc:sldChg>
      <pc:sldChg chg="addSp delSp modSp add mod modAnim">
        <pc:chgData name="TAN Mei Yi [Harrisdale Senior High School]" userId="f9f029c9-d743-4d60-9f2c-e74bdec1ab07" providerId="ADAL" clId="{4043B8A9-1F40-4D3B-8F6D-7A1F80EA4C14}" dt="2022-08-18T04:14:44.048" v="3393" actId="20577"/>
        <pc:sldMkLst>
          <pc:docMk/>
          <pc:sldMk cId="2848965803" sldId="658"/>
        </pc:sldMkLst>
        <pc:spChg chg="del">
          <ac:chgData name="TAN Mei Yi [Harrisdale Senior High School]" userId="f9f029c9-d743-4d60-9f2c-e74bdec1ab07" providerId="ADAL" clId="{4043B8A9-1F40-4D3B-8F6D-7A1F80EA4C14}" dt="2022-08-18T04:08:08.625" v="3245" actId="478"/>
          <ac:spMkLst>
            <pc:docMk/>
            <pc:sldMk cId="2848965803" sldId="658"/>
            <ac:spMk id="4" creationId="{473555EE-DC94-4AB0-C9E8-CD0F5A791A4F}"/>
          </ac:spMkLst>
        </pc:spChg>
        <pc:spChg chg="mod">
          <ac:chgData name="TAN Mei Yi [Harrisdale Senior High School]" userId="f9f029c9-d743-4d60-9f2c-e74bdec1ab07" providerId="ADAL" clId="{4043B8A9-1F40-4D3B-8F6D-7A1F80EA4C14}" dt="2022-08-18T04:08:16.907" v="3265" actId="20577"/>
          <ac:spMkLst>
            <pc:docMk/>
            <pc:sldMk cId="2848965803" sldId="658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4043B8A9-1F40-4D3B-8F6D-7A1F80EA4C14}" dt="2022-08-18T04:08:08.625" v="3245" actId="478"/>
          <ac:spMkLst>
            <pc:docMk/>
            <pc:sldMk cId="2848965803" sldId="658"/>
            <ac:spMk id="6" creationId="{6701AD7D-2E36-3336-3ACE-80575A23EF83}"/>
          </ac:spMkLst>
        </pc:spChg>
        <pc:spChg chg="mod">
          <ac:chgData name="TAN Mei Yi [Harrisdale Senior High School]" userId="f9f029c9-d743-4d60-9f2c-e74bdec1ab07" providerId="ADAL" clId="{4043B8A9-1F40-4D3B-8F6D-7A1F80EA4C14}" dt="2022-08-18T04:12:13.391" v="3288" actId="14100"/>
          <ac:spMkLst>
            <pc:docMk/>
            <pc:sldMk cId="2848965803" sldId="658"/>
            <ac:spMk id="7" creationId="{A820DF0B-0CEE-257E-E794-E89306D9E00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2:24.815" v="3300" actId="20577"/>
          <ac:spMkLst>
            <pc:docMk/>
            <pc:sldMk cId="2848965803" sldId="658"/>
            <ac:spMk id="9" creationId="{8900F04A-CF91-106C-C469-3A7A0321448E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2:57.528" v="3324" actId="1076"/>
          <ac:spMkLst>
            <pc:docMk/>
            <pc:sldMk cId="2848965803" sldId="658"/>
            <ac:spMk id="10" creationId="{BBE26757-92AA-1BEE-464F-2E79E427FE07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3:30.914" v="3334" actId="1076"/>
          <ac:spMkLst>
            <pc:docMk/>
            <pc:sldMk cId="2848965803" sldId="658"/>
            <ac:spMk id="11" creationId="{AF9818D7-9C57-926E-CE9E-96E99947F3E1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4:00.064" v="3349" actId="1076"/>
          <ac:spMkLst>
            <pc:docMk/>
            <pc:sldMk cId="2848965803" sldId="658"/>
            <ac:spMk id="12" creationId="{D871BBFA-7DF7-08A0-373B-7E2131536F4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4:13.314" v="3358" actId="1076"/>
          <ac:spMkLst>
            <pc:docMk/>
            <pc:sldMk cId="2848965803" sldId="658"/>
            <ac:spMk id="13" creationId="{FD4B1611-ABC8-1A3A-6DC3-6B45FB22478A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14:44.048" v="3393" actId="20577"/>
          <ac:spMkLst>
            <pc:docMk/>
            <pc:sldMk cId="2848965803" sldId="658"/>
            <ac:spMk id="14" creationId="{40E094B4-B8A5-9454-D055-E9D884990767}"/>
          </ac:spMkLst>
        </pc:spChg>
        <pc:picChg chg="add mod">
          <ac:chgData name="TAN Mei Yi [Harrisdale Senior High School]" userId="f9f029c9-d743-4d60-9f2c-e74bdec1ab07" providerId="ADAL" clId="{4043B8A9-1F40-4D3B-8F6D-7A1F80EA4C14}" dt="2022-08-18T04:08:10.742" v="3246" actId="1076"/>
          <ac:picMkLst>
            <pc:docMk/>
            <pc:sldMk cId="2848965803" sldId="658"/>
            <ac:picMk id="3" creationId="{AA290122-E556-C272-C5C7-2A8DC372A160}"/>
          </ac:picMkLst>
        </pc:picChg>
        <pc:picChg chg="del">
          <ac:chgData name="TAN Mei Yi [Harrisdale Senior High School]" userId="f9f029c9-d743-4d60-9f2c-e74bdec1ab07" providerId="ADAL" clId="{4043B8A9-1F40-4D3B-8F6D-7A1F80EA4C14}" dt="2022-08-18T02:07:50.958" v="58" actId="478"/>
          <ac:picMkLst>
            <pc:docMk/>
            <pc:sldMk cId="2848965803" sldId="658"/>
            <ac:picMk id="8" creationId="{F3139691-210A-8D26-1C37-DF855F781CA5}"/>
          </ac:picMkLst>
        </pc:picChg>
      </pc:sldChg>
      <pc:sldChg chg="addSp delSp modSp add mod modAnim">
        <pc:chgData name="TAN Mei Yi [Harrisdale Senior High School]" userId="f9f029c9-d743-4d60-9f2c-e74bdec1ab07" providerId="ADAL" clId="{4043B8A9-1F40-4D3B-8F6D-7A1F80EA4C14}" dt="2022-08-18T05:28:41.601" v="3631"/>
        <pc:sldMkLst>
          <pc:docMk/>
          <pc:sldMk cId="830700082" sldId="659"/>
        </pc:sldMkLst>
        <pc:spChg chg="del">
          <ac:chgData name="TAN Mei Yi [Harrisdale Senior High School]" userId="f9f029c9-d743-4d60-9f2c-e74bdec1ab07" providerId="ADAL" clId="{4043B8A9-1F40-4D3B-8F6D-7A1F80EA4C14}" dt="2022-08-18T04:15:42.924" v="3395" actId="478"/>
          <ac:spMkLst>
            <pc:docMk/>
            <pc:sldMk cId="830700082" sldId="659"/>
            <ac:spMk id="4" creationId="{473555EE-DC94-4AB0-C9E8-CD0F5A791A4F}"/>
          </ac:spMkLst>
        </pc:spChg>
        <pc:spChg chg="del">
          <ac:chgData name="TAN Mei Yi [Harrisdale Senior High School]" userId="f9f029c9-d743-4d60-9f2c-e74bdec1ab07" providerId="ADAL" clId="{4043B8A9-1F40-4D3B-8F6D-7A1F80EA4C14}" dt="2022-08-18T04:16:03.567" v="3401" actId="478"/>
          <ac:spMkLst>
            <pc:docMk/>
            <pc:sldMk cId="830700082" sldId="659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4043B8A9-1F40-4D3B-8F6D-7A1F80EA4C14}" dt="2022-08-18T04:15:42.924" v="3395" actId="478"/>
          <ac:spMkLst>
            <pc:docMk/>
            <pc:sldMk cId="830700082" sldId="659"/>
            <ac:spMk id="6" creationId="{6701AD7D-2E36-3336-3ACE-80575A23EF83}"/>
          </ac:spMkLst>
        </pc:spChg>
        <pc:spChg chg="mod">
          <ac:chgData name="TAN Mei Yi [Harrisdale Senior High School]" userId="f9f029c9-d743-4d60-9f2c-e74bdec1ab07" providerId="ADAL" clId="{4043B8A9-1F40-4D3B-8F6D-7A1F80EA4C14}" dt="2022-08-18T04:23:21.941" v="3452" actId="20577"/>
          <ac:spMkLst>
            <pc:docMk/>
            <pc:sldMk cId="830700082" sldId="659"/>
            <ac:spMk id="7" creationId="{A820DF0B-0CEE-257E-E794-E89306D9E00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5:25:48.954" v="3573" actId="20577"/>
          <ac:spMkLst>
            <pc:docMk/>
            <pc:sldMk cId="830700082" sldId="659"/>
            <ac:spMk id="9" creationId="{B0B6CC77-BC19-D637-8E17-4CA0CB9F4DA0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25:08.977" v="3496" actId="20577"/>
          <ac:spMkLst>
            <pc:docMk/>
            <pc:sldMk cId="830700082" sldId="659"/>
            <ac:spMk id="10" creationId="{9B2E2D1C-455B-426C-D4FE-0DBCF875B3A5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5:22:51.226" v="3510" actId="1076"/>
          <ac:spMkLst>
            <pc:docMk/>
            <pc:sldMk cId="830700082" sldId="659"/>
            <ac:spMk id="11" creationId="{7703CA03-2632-738F-4DC2-73756AB547BF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5:25:16.472" v="3558" actId="1076"/>
          <ac:spMkLst>
            <pc:docMk/>
            <pc:sldMk cId="830700082" sldId="659"/>
            <ac:spMk id="12" creationId="{8BC2E795-869E-46D7-611B-AC6F5EF426C5}"/>
          </ac:spMkLst>
        </pc:spChg>
        <pc:spChg chg="add mod ord">
          <ac:chgData name="TAN Mei Yi [Harrisdale Senior High School]" userId="f9f029c9-d743-4d60-9f2c-e74bdec1ab07" providerId="ADAL" clId="{4043B8A9-1F40-4D3B-8F6D-7A1F80EA4C14}" dt="2022-08-18T05:24:16.863" v="3531" actId="1076"/>
          <ac:spMkLst>
            <pc:docMk/>
            <pc:sldMk cId="830700082" sldId="659"/>
            <ac:spMk id="13" creationId="{47441472-FB68-4170-D06A-8FFFBEE0D13A}"/>
          </ac:spMkLst>
        </pc:spChg>
        <pc:spChg chg="add mod ord">
          <ac:chgData name="TAN Mei Yi [Harrisdale Senior High School]" userId="f9f029c9-d743-4d60-9f2c-e74bdec1ab07" providerId="ADAL" clId="{4043B8A9-1F40-4D3B-8F6D-7A1F80EA4C14}" dt="2022-08-18T05:24:35.134" v="3535" actId="167"/>
          <ac:spMkLst>
            <pc:docMk/>
            <pc:sldMk cId="830700082" sldId="659"/>
            <ac:spMk id="14" creationId="{2AAFF7A4-398B-E065-B9C4-36B83AB96B92}"/>
          </ac:spMkLst>
        </pc:spChg>
        <pc:spChg chg="add mod ord">
          <ac:chgData name="TAN Mei Yi [Harrisdale Senior High School]" userId="f9f029c9-d743-4d60-9f2c-e74bdec1ab07" providerId="ADAL" clId="{4043B8A9-1F40-4D3B-8F6D-7A1F80EA4C14}" dt="2022-08-18T05:24:40.876" v="3538" actId="167"/>
          <ac:spMkLst>
            <pc:docMk/>
            <pc:sldMk cId="830700082" sldId="659"/>
            <ac:spMk id="15" creationId="{CF857967-A878-EB0B-7F1E-66821D8E4D21}"/>
          </ac:spMkLst>
        </pc:spChg>
        <pc:spChg chg="add mod ord">
          <ac:chgData name="TAN Mei Yi [Harrisdale Senior High School]" userId="f9f029c9-d743-4d60-9f2c-e74bdec1ab07" providerId="ADAL" clId="{4043B8A9-1F40-4D3B-8F6D-7A1F80EA4C14}" dt="2022-08-18T05:24:46.022" v="3541" actId="167"/>
          <ac:spMkLst>
            <pc:docMk/>
            <pc:sldMk cId="830700082" sldId="659"/>
            <ac:spMk id="16" creationId="{89162F7E-BE5A-0571-E225-605411498CBC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5:25:29.071" v="3572" actId="1076"/>
          <ac:spMkLst>
            <pc:docMk/>
            <pc:sldMk cId="830700082" sldId="659"/>
            <ac:spMk id="17" creationId="{9528EF2B-D8D7-FA6B-ED18-0E8DB2EA02A5}"/>
          </ac:spMkLst>
        </pc:spChg>
        <pc:picChg chg="del">
          <ac:chgData name="TAN Mei Yi [Harrisdale Senior High School]" userId="f9f029c9-d743-4d60-9f2c-e74bdec1ab07" providerId="ADAL" clId="{4043B8A9-1F40-4D3B-8F6D-7A1F80EA4C14}" dt="2022-08-18T02:08:05.999" v="61" actId="478"/>
          <ac:picMkLst>
            <pc:docMk/>
            <pc:sldMk cId="830700082" sldId="659"/>
            <ac:picMk id="3" creationId="{AA290122-E556-C272-C5C7-2A8DC372A160}"/>
          </ac:picMkLst>
        </pc:picChg>
        <pc:picChg chg="add mod ord">
          <ac:chgData name="TAN Mei Yi [Harrisdale Senior High School]" userId="f9f029c9-d743-4d60-9f2c-e74bdec1ab07" providerId="ADAL" clId="{4043B8A9-1F40-4D3B-8F6D-7A1F80EA4C14}" dt="2022-08-18T04:15:53.887" v="3400" actId="1076"/>
          <ac:picMkLst>
            <pc:docMk/>
            <pc:sldMk cId="830700082" sldId="659"/>
            <ac:picMk id="8" creationId="{E5A46BAB-2DD1-7F13-31F0-BB98411AE563}"/>
          </ac:picMkLst>
        </pc:picChg>
      </pc:sldChg>
      <pc:sldChg chg="addSp delSp modSp add mod ord modAnim">
        <pc:chgData name="TAN Mei Yi [Harrisdale Senior High School]" userId="f9f029c9-d743-4d60-9f2c-e74bdec1ab07" providerId="ADAL" clId="{4043B8A9-1F40-4D3B-8F6D-7A1F80EA4C14}" dt="2022-08-18T02:25:09.286" v="640" actId="478"/>
        <pc:sldMkLst>
          <pc:docMk/>
          <pc:sldMk cId="2414479034" sldId="660"/>
        </pc:sldMkLst>
        <pc:spChg chg="add mod">
          <ac:chgData name="TAN Mei Yi [Harrisdale Senior High School]" userId="f9f029c9-d743-4d60-9f2c-e74bdec1ab07" providerId="ADAL" clId="{4043B8A9-1F40-4D3B-8F6D-7A1F80EA4C14}" dt="2022-08-18T02:23:33.747" v="601" actId="20577"/>
          <ac:spMkLst>
            <pc:docMk/>
            <pc:sldMk cId="2414479034" sldId="660"/>
            <ac:spMk id="2" creationId="{58DAEFD6-334C-00E6-410B-291F8FCD2F31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2:23:37.260" v="602" actId="1076"/>
          <ac:spMkLst>
            <pc:docMk/>
            <pc:sldMk cId="2414479034" sldId="660"/>
            <ac:spMk id="4" creationId="{9B976F0A-CA75-F18A-EC38-D9C46747D877}"/>
          </ac:spMkLst>
        </pc:spChg>
        <pc:spChg chg="mod">
          <ac:chgData name="TAN Mei Yi [Harrisdale Senior High School]" userId="f9f029c9-d743-4d60-9f2c-e74bdec1ab07" providerId="ADAL" clId="{4043B8A9-1F40-4D3B-8F6D-7A1F80EA4C14}" dt="2022-08-18T02:22:23.837" v="548" actId="20577"/>
          <ac:spMkLst>
            <pc:docMk/>
            <pc:sldMk cId="2414479034" sldId="660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4043B8A9-1F40-4D3B-8F6D-7A1F80EA4C14}" dt="2022-08-18T02:22:41.494" v="557" actId="1076"/>
          <ac:spMkLst>
            <pc:docMk/>
            <pc:sldMk cId="2414479034" sldId="660"/>
            <ac:spMk id="15" creationId="{2DABDA6E-FA4C-1184-AC77-04F8CC352313}"/>
          </ac:spMkLst>
        </pc:spChg>
        <pc:grpChg chg="del mod">
          <ac:chgData name="TAN Mei Yi [Harrisdale Senior High School]" userId="f9f029c9-d743-4d60-9f2c-e74bdec1ab07" providerId="ADAL" clId="{4043B8A9-1F40-4D3B-8F6D-7A1F80EA4C14}" dt="2022-08-18T02:24:07.524" v="613"/>
          <ac:grpSpMkLst>
            <pc:docMk/>
            <pc:sldMk cId="2414479034" sldId="660"/>
            <ac:grpSpMk id="12" creationId="{8996E76D-7639-CAF2-1524-99225CAA1602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2:24:07.524" v="613"/>
          <ac:grpSpMkLst>
            <pc:docMk/>
            <pc:sldMk cId="2414479034" sldId="660"/>
            <ac:grpSpMk id="17" creationId="{CA30D11F-6351-16A8-2DDF-D994E04FE068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2:24:23.515" v="624"/>
          <ac:grpSpMkLst>
            <pc:docMk/>
            <pc:sldMk cId="2414479034" sldId="660"/>
            <ac:grpSpMk id="25" creationId="{95CAC8C7-CB62-79A1-0F3C-DCDF517FC8C3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2:24:24.555" v="625"/>
          <ac:grpSpMkLst>
            <pc:docMk/>
            <pc:sldMk cId="2414479034" sldId="660"/>
            <ac:grpSpMk id="27" creationId="{575586C8-573E-CA66-E60E-76EA49B31F79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2:24:52.481" v="638"/>
          <ac:grpSpMkLst>
            <pc:docMk/>
            <pc:sldMk cId="2414479034" sldId="660"/>
            <ac:grpSpMk id="39" creationId="{21F79229-4D06-5FF7-1BE0-B6570C4F42E7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2:24:52.481" v="638"/>
          <ac:grpSpMkLst>
            <pc:docMk/>
            <pc:sldMk cId="2414479034" sldId="660"/>
            <ac:grpSpMk id="40" creationId="{EFA14542-F0BC-6B12-E3CD-6860361A5A26}"/>
          </ac:grpSpMkLst>
        </pc:grpChg>
        <pc:picChg chg="del mod">
          <ac:chgData name="TAN Mei Yi [Harrisdale Senior High School]" userId="f9f029c9-d743-4d60-9f2c-e74bdec1ab07" providerId="ADAL" clId="{4043B8A9-1F40-4D3B-8F6D-7A1F80EA4C14}" dt="2022-08-18T02:25:09.286" v="640" actId="478"/>
          <ac:picMkLst>
            <pc:docMk/>
            <pc:sldMk cId="2414479034" sldId="660"/>
            <ac:picMk id="3" creationId="{6C0B5DA3-504E-74EE-040A-65B7301619B9}"/>
          </ac:picMkLst>
        </pc:pic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6" creationId="{5B335531-65C3-CF75-8D39-26103ACF390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7" creationId="{D27E6734-6DBB-5097-BAC2-A886D239EE5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8" creationId="{9D34F3E7-2E31-4DEC-50B7-AA1D735FA34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9" creationId="{4632A19B-824B-2374-0F1D-C3122919CF7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11" creationId="{D8862233-4026-40CA-47D8-C0B4A87AD832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13" creationId="{CDCAF49D-9416-0733-C5DC-FEF820F27FE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14" creationId="{D0999AB9-F699-9F04-AB82-F69819BF873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07.524" v="613"/>
          <ac:inkMkLst>
            <pc:docMk/>
            <pc:sldMk cId="2414479034" sldId="660"/>
            <ac:inkMk id="16" creationId="{8D90F582-8191-D02E-1BCA-7B07366D6BB4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18" creationId="{2DFB4B68-F0A3-8733-BB89-C55862A3DB5C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19" creationId="{042F6211-8B15-BE20-3DC5-1C7D41B2DFC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0" creationId="{A98727A9-BAC7-CFDA-6F39-C6C5D514689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1" creationId="{655E2617-B8B8-984C-B2EF-736605D347B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2" creationId="{BC0D0D17-3C77-13ED-9E68-BECED522E9E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3" creationId="{A71BCEEE-4157-92A3-6529-09BDE415723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4" creationId="{AFFB911B-BD19-DAE2-B330-AC2CEED5FA36}"/>
          </ac:inkMkLst>
        </pc:inkChg>
        <pc:inkChg chg="add del mod">
          <ac:chgData name="TAN Mei Yi [Harrisdale Senior High School]" userId="f9f029c9-d743-4d60-9f2c-e74bdec1ab07" providerId="ADAL" clId="{4043B8A9-1F40-4D3B-8F6D-7A1F80EA4C14}" dt="2022-08-18T02:24:24.555" v="625"/>
          <ac:inkMkLst>
            <pc:docMk/>
            <pc:sldMk cId="2414479034" sldId="660"/>
            <ac:inkMk id="26" creationId="{0734999B-2AEC-6F37-B471-61B19049F8A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28" creationId="{C773469B-A4E6-3951-FEE4-B75FF1AE9818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29" creationId="{FE9B497C-E4B9-FA73-3266-07F002D9C2B5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0" creationId="{458C4710-DCA9-908A-6182-BAD08B0D7A5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1" creationId="{4E8A8E9A-248B-7436-50CC-A795886038C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2" creationId="{37F342F7-175A-C426-2199-65F90C5AB85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3" creationId="{A97477BB-4B2E-9B62-BD62-F5BAD790355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4" creationId="{CFFE99DD-97C4-5173-7756-E8050D2AE8C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5" creationId="{1B414C74-D5C1-191C-2DCB-CB4125BE4FB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6" creationId="{5D571433-374A-92F0-900D-D52D1E3ADD6B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7" creationId="{5271F294-9440-06CC-685F-D46583DFFCE0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2:24:52.481" v="638"/>
          <ac:inkMkLst>
            <pc:docMk/>
            <pc:sldMk cId="2414479034" sldId="660"/>
            <ac:inkMk id="38" creationId="{27C4A293-A2D2-24E5-8144-EA46A22A3464}"/>
          </ac:inkMkLst>
        </pc:inkChg>
      </pc:sldChg>
      <pc:sldChg chg="addSp delSp modSp add mod ord delAnim modAnim">
        <pc:chgData name="TAN Mei Yi [Harrisdale Senior High School]" userId="f9f029c9-d743-4d60-9f2c-e74bdec1ab07" providerId="ADAL" clId="{4043B8A9-1F40-4D3B-8F6D-7A1F80EA4C14}" dt="2022-08-18T04:07:55.766" v="3244"/>
        <pc:sldMkLst>
          <pc:docMk/>
          <pc:sldMk cId="1104652545" sldId="661"/>
        </pc:sldMkLst>
        <pc:spChg chg="add mod">
          <ac:chgData name="TAN Mei Yi [Harrisdale Senior High School]" userId="f9f029c9-d743-4d60-9f2c-e74bdec1ab07" providerId="ADAL" clId="{4043B8A9-1F40-4D3B-8F6D-7A1F80EA4C14}" dt="2022-08-18T04:01:20.422" v="3120" actId="1076"/>
          <ac:spMkLst>
            <pc:docMk/>
            <pc:sldMk cId="1104652545" sldId="661"/>
            <ac:spMk id="2" creationId="{901FEA6B-C391-3E3D-C753-AC3D1112251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03:58.267" v="3137" actId="14100"/>
          <ac:spMkLst>
            <pc:docMk/>
            <pc:sldMk cId="1104652545" sldId="661"/>
            <ac:spMk id="3" creationId="{D5D06457-2375-E5E4-D8DB-EEB12CD045E4}"/>
          </ac:spMkLst>
        </pc:spChg>
        <pc:spChg chg="del">
          <ac:chgData name="TAN Mei Yi [Harrisdale Senior High School]" userId="f9f029c9-d743-4d60-9f2c-e74bdec1ab07" providerId="ADAL" clId="{4043B8A9-1F40-4D3B-8F6D-7A1F80EA4C14}" dt="2022-08-18T04:00:06.387" v="3071" actId="478"/>
          <ac:spMkLst>
            <pc:docMk/>
            <pc:sldMk cId="1104652545" sldId="661"/>
            <ac:spMk id="4" creationId="{473555EE-DC94-4AB0-C9E8-CD0F5A791A4F}"/>
          </ac:spMkLst>
        </pc:spChg>
        <pc:spChg chg="mod">
          <ac:chgData name="TAN Mei Yi [Harrisdale Senior High School]" userId="f9f029c9-d743-4d60-9f2c-e74bdec1ab07" providerId="ADAL" clId="{4043B8A9-1F40-4D3B-8F6D-7A1F80EA4C14}" dt="2022-08-18T03:54:54.059" v="2878" actId="20577"/>
          <ac:spMkLst>
            <pc:docMk/>
            <pc:sldMk cId="1104652545" sldId="661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4043B8A9-1F40-4D3B-8F6D-7A1F80EA4C14}" dt="2022-08-18T04:00:06.387" v="3071" actId="478"/>
          <ac:spMkLst>
            <pc:docMk/>
            <pc:sldMk cId="1104652545" sldId="661"/>
            <ac:spMk id="6" creationId="{6701AD7D-2E36-3336-3ACE-80575A23EF83}"/>
          </ac:spMkLst>
        </pc:spChg>
        <pc:spChg chg="mod">
          <ac:chgData name="TAN Mei Yi [Harrisdale Senior High School]" userId="f9f029c9-d743-4d60-9f2c-e74bdec1ab07" providerId="ADAL" clId="{4043B8A9-1F40-4D3B-8F6D-7A1F80EA4C14}" dt="2022-08-18T04:07:50.999" v="3243" actId="1076"/>
          <ac:spMkLst>
            <pc:docMk/>
            <pc:sldMk cId="1104652545" sldId="661"/>
            <ac:spMk id="7" creationId="{A820DF0B-0CEE-257E-E794-E89306D9E004}"/>
          </ac:spMkLst>
        </pc:spChg>
        <pc:spChg chg="add mod">
          <ac:chgData name="TAN Mei Yi [Harrisdale Senior High School]" userId="f9f029c9-d743-4d60-9f2c-e74bdec1ab07" providerId="ADAL" clId="{4043B8A9-1F40-4D3B-8F6D-7A1F80EA4C14}" dt="2022-08-18T04:04:18.037" v="3199" actId="20577"/>
          <ac:spMkLst>
            <pc:docMk/>
            <pc:sldMk cId="1104652545" sldId="661"/>
            <ac:spMk id="9" creationId="{9CD2DFF1-0E5C-016F-318A-AA81291C1221}"/>
          </ac:spMkLst>
        </pc:spChg>
        <pc:grpChg chg="del mod">
          <ac:chgData name="TAN Mei Yi [Harrisdale Senior High School]" userId="f9f029c9-d743-4d60-9f2c-e74bdec1ab07" providerId="ADAL" clId="{4043B8A9-1F40-4D3B-8F6D-7A1F80EA4C14}" dt="2022-08-18T04:06:46.790" v="3228"/>
          <ac:grpSpMkLst>
            <pc:docMk/>
            <pc:sldMk cId="1104652545" sldId="661"/>
            <ac:grpSpMk id="28" creationId="{DE6C57C7-84CD-703A-AAAE-96785428F9A1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4:06:46.790" v="3228"/>
          <ac:grpSpMkLst>
            <pc:docMk/>
            <pc:sldMk cId="1104652545" sldId="661"/>
            <ac:grpSpMk id="31" creationId="{DDBFC7B8-BF82-88E1-F288-FC0556F38A82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4:07:41.661" v="3240"/>
          <ac:grpSpMkLst>
            <pc:docMk/>
            <pc:sldMk cId="1104652545" sldId="661"/>
            <ac:grpSpMk id="37" creationId="{995CE44E-F639-3ABD-A701-09642B18E3A5}"/>
          </ac:grpSpMkLst>
        </pc:grpChg>
        <pc:grpChg chg="del mod">
          <ac:chgData name="TAN Mei Yi [Harrisdale Senior High School]" userId="f9f029c9-d743-4d60-9f2c-e74bdec1ab07" providerId="ADAL" clId="{4043B8A9-1F40-4D3B-8F6D-7A1F80EA4C14}" dt="2022-08-18T04:07:44.141" v="3242"/>
          <ac:grpSpMkLst>
            <pc:docMk/>
            <pc:sldMk cId="1104652545" sldId="661"/>
            <ac:grpSpMk id="42" creationId="{0D5102B9-F84D-44CA-CE37-C347B1AD5980}"/>
          </ac:grpSpMkLst>
        </pc:grpChg>
        <pc:grpChg chg="mod">
          <ac:chgData name="TAN Mei Yi [Harrisdale Senior High School]" userId="f9f029c9-d743-4d60-9f2c-e74bdec1ab07" providerId="ADAL" clId="{4043B8A9-1F40-4D3B-8F6D-7A1F80EA4C14}" dt="2022-08-18T04:07:44.141" v="3242"/>
          <ac:grpSpMkLst>
            <pc:docMk/>
            <pc:sldMk cId="1104652545" sldId="661"/>
            <ac:grpSpMk id="44" creationId="{D50C7237-C26C-A444-181E-281D79CA4427}"/>
          </ac:grpSpMkLst>
        </pc:grpChg>
        <pc:picChg chg="mod modCrop">
          <ac:chgData name="TAN Mei Yi [Harrisdale Senior High School]" userId="f9f029c9-d743-4d60-9f2c-e74bdec1ab07" providerId="ADAL" clId="{4043B8A9-1F40-4D3B-8F6D-7A1F80EA4C14}" dt="2022-08-18T04:00:21.480" v="3074" actId="1076"/>
          <ac:picMkLst>
            <pc:docMk/>
            <pc:sldMk cId="1104652545" sldId="661"/>
            <ac:picMk id="8" creationId="{F3139691-210A-8D26-1C37-DF855F781CA5}"/>
          </ac:picMkLst>
        </pc:picChg>
        <pc:picChg chg="add del mod">
          <ac:chgData name="TAN Mei Yi [Harrisdale Senior High School]" userId="f9f029c9-d743-4d60-9f2c-e74bdec1ab07" providerId="ADAL" clId="{4043B8A9-1F40-4D3B-8F6D-7A1F80EA4C14}" dt="2022-08-18T04:06:18.216" v="3209" actId="478"/>
          <ac:picMkLst>
            <pc:docMk/>
            <pc:sldMk cId="1104652545" sldId="661"/>
            <ac:picMk id="12" creationId="{96A342F5-9F6F-7133-2CF5-47517A78C721}"/>
          </ac:picMkLst>
        </pc:picChg>
        <pc:picChg chg="add mod">
          <ac:chgData name="TAN Mei Yi [Harrisdale Senior High School]" userId="f9f029c9-d743-4d60-9f2c-e74bdec1ab07" providerId="ADAL" clId="{4043B8A9-1F40-4D3B-8F6D-7A1F80EA4C14}" dt="2022-08-18T04:06:21.975" v="3212" actId="1076"/>
          <ac:picMkLst>
            <pc:docMk/>
            <pc:sldMk cId="1104652545" sldId="661"/>
            <ac:picMk id="16" creationId="{AE58407F-1C22-7F5A-C2A3-EA8BAE266931}"/>
          </ac:picMkLst>
        </pc:picChg>
        <pc:inkChg chg="add del">
          <ac:chgData name="TAN Mei Yi [Harrisdale Senior High School]" userId="f9f029c9-d743-4d60-9f2c-e74bdec1ab07" providerId="ADAL" clId="{4043B8A9-1F40-4D3B-8F6D-7A1F80EA4C14}" dt="2022-08-18T04:04:26.381" v="3201"/>
          <ac:inkMkLst>
            <pc:docMk/>
            <pc:sldMk cId="1104652545" sldId="661"/>
            <ac:inkMk id="10" creationId="{C9BBF0F2-66CE-7C29-D154-C79FC22BC0EA}"/>
          </ac:inkMkLst>
        </pc:inkChg>
        <pc:inkChg chg="add del">
          <ac:chgData name="TAN Mei Yi [Harrisdale Senior High School]" userId="f9f029c9-d743-4d60-9f2c-e74bdec1ab07" providerId="ADAL" clId="{4043B8A9-1F40-4D3B-8F6D-7A1F80EA4C14}" dt="2022-08-18T04:06:08.803" v="3208"/>
          <ac:inkMkLst>
            <pc:docMk/>
            <pc:sldMk cId="1104652545" sldId="661"/>
            <ac:inkMk id="13" creationId="{776FD195-6DEF-8498-B82C-C392D40A89E1}"/>
          </ac:inkMkLst>
        </pc:inkChg>
        <pc:inkChg chg="add del">
          <ac:chgData name="TAN Mei Yi [Harrisdale Senior High School]" userId="f9f029c9-d743-4d60-9f2c-e74bdec1ab07" providerId="ADAL" clId="{4043B8A9-1F40-4D3B-8F6D-7A1F80EA4C14}" dt="2022-08-18T04:06:08.802" v="3207"/>
          <ac:inkMkLst>
            <pc:docMk/>
            <pc:sldMk cId="1104652545" sldId="661"/>
            <ac:inkMk id="14" creationId="{0E3E9D1D-26E0-9B61-2CE8-3903CA846C5F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30.503" v="3214" actId="9405"/>
          <ac:inkMkLst>
            <pc:docMk/>
            <pc:sldMk cId="1104652545" sldId="661"/>
            <ac:inkMk id="17" creationId="{E1833715-E944-CFC4-5E85-45440ECD94E3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32.187" v="3215" actId="9405"/>
          <ac:inkMkLst>
            <pc:docMk/>
            <pc:sldMk cId="1104652545" sldId="661"/>
            <ac:inkMk id="18" creationId="{3949101C-27A2-3113-9C07-7BD5E8760F7B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34.845" v="3216" actId="9405"/>
          <ac:inkMkLst>
            <pc:docMk/>
            <pc:sldMk cId="1104652545" sldId="661"/>
            <ac:inkMk id="19" creationId="{E5C94A81-3971-512E-E642-340661E5DB28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36.512" v="3217" actId="9405"/>
          <ac:inkMkLst>
            <pc:docMk/>
            <pc:sldMk cId="1104652545" sldId="661"/>
            <ac:inkMk id="20" creationId="{20B17912-31C1-363D-73E5-4B85B610F99E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37.284" v="3218" actId="9405"/>
          <ac:inkMkLst>
            <pc:docMk/>
            <pc:sldMk cId="1104652545" sldId="661"/>
            <ac:inkMk id="21" creationId="{ECA5BCB4-CB19-24E3-5E32-FF19294136F8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2" creationId="{06F2B3F4-00CB-030D-D6B5-58851563815D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6:40.761" v="3220" actId="9405"/>
          <ac:inkMkLst>
            <pc:docMk/>
            <pc:sldMk cId="1104652545" sldId="661"/>
            <ac:inkMk id="23" creationId="{7CAA453F-741B-54CE-5118-6303FCFF6653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4" creationId="{53F5FD7A-0D4B-A1EC-C045-414DA05A96B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5" creationId="{C30069F5-EBB0-945D-4339-0095988DAEF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6" creationId="{550AF6ED-5AD8-624A-3FA3-965610D80D5E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7" creationId="{524B5CC5-0D15-C11F-E78D-D7DFC6ED41F7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29" creationId="{810583A8-11EF-4799-B003-39C122D6767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6:46.790" v="3228"/>
          <ac:inkMkLst>
            <pc:docMk/>
            <pc:sldMk cId="1104652545" sldId="661"/>
            <ac:inkMk id="30" creationId="{5992BCBC-2719-4C65-240F-CFDD7ED24E4A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7:12.037" v="3230" actId="9405"/>
          <ac:inkMkLst>
            <pc:docMk/>
            <pc:sldMk cId="1104652545" sldId="661"/>
            <ac:inkMk id="32" creationId="{878131FA-5362-66F2-8C49-7A3E71502D5E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7:22.986" v="3231" actId="9405"/>
          <ac:inkMkLst>
            <pc:docMk/>
            <pc:sldMk cId="1104652545" sldId="661"/>
            <ac:inkMk id="33" creationId="{8C5E436D-3A98-FE60-B6E3-FDD89BBCF311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34" creationId="{0680D36D-25AE-009B-87BC-5376CEDA0DD9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35" creationId="{80F9F3E4-2246-4606-4217-FC4C572573BF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36" creationId="{875B2F13-151E-4C06-AE7E-74B624F0EE40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7:35.716" v="3236" actId="9405"/>
          <ac:inkMkLst>
            <pc:docMk/>
            <pc:sldMk cId="1104652545" sldId="661"/>
            <ac:inkMk id="38" creationId="{C10ED072-0519-FF09-D56C-08D43C878EE1}"/>
          </ac:inkMkLst>
        </pc:inkChg>
        <pc:inkChg chg="add">
          <ac:chgData name="TAN Mei Yi [Harrisdale Senior High School]" userId="f9f029c9-d743-4d60-9f2c-e74bdec1ab07" providerId="ADAL" clId="{4043B8A9-1F40-4D3B-8F6D-7A1F80EA4C14}" dt="2022-08-18T04:07:36.870" v="3237" actId="9405"/>
          <ac:inkMkLst>
            <pc:docMk/>
            <pc:sldMk cId="1104652545" sldId="661"/>
            <ac:inkMk id="39" creationId="{30A2FA8D-9074-F259-AB1C-B31DABB66456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40" creationId="{8FB8C827-4052-C6D7-16A4-4CD43ECD28CA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41" creationId="{7603E9D9-42AD-7E61-A98C-B3FCF334FEFD}"/>
          </ac:inkMkLst>
        </pc:inkChg>
        <pc:inkChg chg="add mod">
          <ac:chgData name="TAN Mei Yi [Harrisdale Senior High School]" userId="f9f029c9-d743-4d60-9f2c-e74bdec1ab07" providerId="ADAL" clId="{4043B8A9-1F40-4D3B-8F6D-7A1F80EA4C14}" dt="2022-08-18T04:07:44.141" v="3242"/>
          <ac:inkMkLst>
            <pc:docMk/>
            <pc:sldMk cId="1104652545" sldId="661"/>
            <ac:inkMk id="43" creationId="{44F3ABF7-3358-64AE-273C-14C226E8548F}"/>
          </ac:inkMkLst>
        </pc:inkChg>
      </pc:sldChg>
      <pc:sldChg chg="modSp add mod modAnim">
        <pc:chgData name="TAN Mei Yi [Harrisdale Senior High School]" userId="f9f029c9-d743-4d60-9f2c-e74bdec1ab07" providerId="ADAL" clId="{4043B8A9-1F40-4D3B-8F6D-7A1F80EA4C14}" dt="2022-08-18T05:28:29.127" v="3630"/>
        <pc:sldMkLst>
          <pc:docMk/>
          <pc:sldMk cId="2715643996" sldId="662"/>
        </pc:sldMkLst>
        <pc:spChg chg="mod">
          <ac:chgData name="TAN Mei Yi [Harrisdale Senior High School]" userId="f9f029c9-d743-4d60-9f2c-e74bdec1ab07" providerId="ADAL" clId="{4043B8A9-1F40-4D3B-8F6D-7A1F80EA4C14}" dt="2022-08-18T05:25:53.034" v="3576" actId="20577"/>
          <ac:spMkLst>
            <pc:docMk/>
            <pc:sldMk cId="2715643996" sldId="662"/>
            <ac:spMk id="9" creationId="{B0B6CC77-BC19-D637-8E17-4CA0CB9F4DA0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36.984" v="3619" actId="20577"/>
          <ac:spMkLst>
            <pc:docMk/>
            <pc:sldMk cId="2715643996" sldId="662"/>
            <ac:spMk id="10" creationId="{9B2E2D1C-455B-426C-D4FE-0DBCF875B3A5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17.113" v="3616" actId="1076"/>
          <ac:spMkLst>
            <pc:docMk/>
            <pc:sldMk cId="2715643996" sldId="662"/>
            <ac:spMk id="11" creationId="{7703CA03-2632-738F-4DC2-73756AB547BF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06.439" v="3615" actId="20577"/>
          <ac:spMkLst>
            <pc:docMk/>
            <pc:sldMk cId="2715643996" sldId="662"/>
            <ac:spMk id="12" creationId="{8BC2E795-869E-46D7-611B-AC6F5EF426C5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19.410" v="3617" actId="1076"/>
          <ac:spMkLst>
            <pc:docMk/>
            <pc:sldMk cId="2715643996" sldId="662"/>
            <ac:spMk id="15" creationId="{CF857967-A878-EB0B-7F1E-66821D8E4D21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42.675" v="3621" actId="14100"/>
          <ac:spMkLst>
            <pc:docMk/>
            <pc:sldMk cId="2715643996" sldId="662"/>
            <ac:spMk id="16" creationId="{89162F7E-BE5A-0571-E225-605411498CBC}"/>
          </ac:spMkLst>
        </pc:spChg>
        <pc:spChg chg="mod">
          <ac:chgData name="TAN Mei Yi [Harrisdale Senior High School]" userId="f9f029c9-d743-4d60-9f2c-e74bdec1ab07" providerId="ADAL" clId="{4043B8A9-1F40-4D3B-8F6D-7A1F80EA4C14}" dt="2022-08-18T05:27:54.240" v="3629" actId="20577"/>
          <ac:spMkLst>
            <pc:docMk/>
            <pc:sldMk cId="2715643996" sldId="662"/>
            <ac:spMk id="17" creationId="{9528EF2B-D8D7-FA6B-ED18-0E8DB2EA02A5}"/>
          </ac:spMkLst>
        </pc:spChg>
      </pc:sldChg>
    </pc:docChg>
  </pc:docChgLst>
  <pc:docChgLst>
    <pc:chgData name="TAN Mei Yi [Harrisdale Senior High School]" userId="f9f029c9-d743-4d60-9f2c-e74bdec1ab07" providerId="ADAL" clId="{0E1E5BAB-8D1B-4279-98F4-9F6A2CCF1549}"/>
    <pc:docChg chg="undo custSel addSld delSld modSld sldOrd">
      <pc:chgData name="TAN Mei Yi [Harrisdale Senior High School]" userId="f9f029c9-d743-4d60-9f2c-e74bdec1ab07" providerId="ADAL" clId="{0E1E5BAB-8D1B-4279-98F4-9F6A2CCF1549}" dt="2022-08-19T02:53:20.564" v="2609"/>
      <pc:docMkLst>
        <pc:docMk/>
      </pc:docMkLst>
      <pc:sldChg chg="modSp mod">
        <pc:chgData name="TAN Mei Yi [Harrisdale Senior High School]" userId="f9f029c9-d743-4d60-9f2c-e74bdec1ab07" providerId="ADAL" clId="{0E1E5BAB-8D1B-4279-98F4-9F6A2CCF1549}" dt="2022-08-18T23:18:38.615" v="12" actId="20577"/>
        <pc:sldMkLst>
          <pc:docMk/>
          <pc:sldMk cId="4069388361" sldId="257"/>
        </pc:sldMkLst>
        <pc:spChg chg="mod">
          <ac:chgData name="TAN Mei Yi [Harrisdale Senior High School]" userId="f9f029c9-d743-4d60-9f2c-e74bdec1ab07" providerId="ADAL" clId="{0E1E5BAB-8D1B-4279-98F4-9F6A2CCF1549}" dt="2022-08-18T23:18:38.615" v="12" actId="20577"/>
          <ac:spMkLst>
            <pc:docMk/>
            <pc:sldMk cId="4069388361" sldId="257"/>
            <ac:spMk id="3" creationId="{C1EC27EF-A28E-4528-B10F-73C539F254CD}"/>
          </ac:spMkLst>
        </pc:spChg>
      </pc:sldChg>
      <pc:sldChg chg="modSp mod">
        <pc:chgData name="TAN Mei Yi [Harrisdale Senior High School]" userId="f9f029c9-d743-4d60-9f2c-e74bdec1ab07" providerId="ADAL" clId="{0E1E5BAB-8D1B-4279-98F4-9F6A2CCF1549}" dt="2022-08-19T02:37:31.868" v="2585" actId="20577"/>
        <pc:sldMkLst>
          <pc:docMk/>
          <pc:sldMk cId="3900911170" sldId="539"/>
        </pc:sldMkLst>
        <pc:spChg chg="mod">
          <ac:chgData name="TAN Mei Yi [Harrisdale Senior High School]" userId="f9f029c9-d743-4d60-9f2c-e74bdec1ab07" providerId="ADAL" clId="{0E1E5BAB-8D1B-4279-98F4-9F6A2CCF1549}" dt="2022-08-19T02:37:31.868" v="2585" actId="20577"/>
          <ac:spMkLst>
            <pc:docMk/>
            <pc:sldMk cId="3900911170" sldId="539"/>
            <ac:spMk id="5" creationId="{00000000-0000-0000-0000-000000000000}"/>
          </ac:spMkLst>
        </pc:spChg>
      </pc:sldChg>
      <pc:sldChg chg="addSp delSp modSp mod ord delAnim modAnim">
        <pc:chgData name="TAN Mei Yi [Harrisdale Senior High School]" userId="f9f029c9-d743-4d60-9f2c-e74bdec1ab07" providerId="ADAL" clId="{0E1E5BAB-8D1B-4279-98F4-9F6A2CCF1549}" dt="2022-08-19T02:27:59.665" v="2105" actId="478"/>
        <pc:sldMkLst>
          <pc:docMk/>
          <pc:sldMk cId="587382995" sldId="587"/>
        </pc:sldMkLst>
        <pc:spChg chg="mod">
          <ac:chgData name="TAN Mei Yi [Harrisdale Senior High School]" userId="f9f029c9-d743-4d60-9f2c-e74bdec1ab07" providerId="ADAL" clId="{0E1E5BAB-8D1B-4279-98F4-9F6A2CCF1549}" dt="2022-08-19T02:18:30.737" v="1971" actId="20577"/>
          <ac:spMkLst>
            <pc:docMk/>
            <pc:sldMk cId="587382995" sldId="587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18:58.118" v="1976" actId="1076"/>
          <ac:spMkLst>
            <pc:docMk/>
            <pc:sldMk cId="587382995" sldId="587"/>
            <ac:spMk id="5" creationId="{B1B17EE4-1105-BE71-089A-27895958BC78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19:03.897" v="1983" actId="20577"/>
          <ac:spMkLst>
            <pc:docMk/>
            <pc:sldMk cId="587382995" sldId="587"/>
            <ac:spMk id="6" creationId="{E1240118-13BA-9224-F3AF-4963ABDDB617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19:19.647" v="1992" actId="6549"/>
          <ac:spMkLst>
            <pc:docMk/>
            <pc:sldMk cId="587382995" sldId="587"/>
            <ac:spMk id="7" creationId="{085B5A4A-6172-7D71-1DF5-12DEBCC32857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24:11.448" v="2049" actId="14100"/>
          <ac:spMkLst>
            <pc:docMk/>
            <pc:sldMk cId="587382995" sldId="587"/>
            <ac:spMk id="13" creationId="{69BD5BBA-152B-231F-A412-D6268C7A0924}"/>
          </ac:spMkLst>
        </pc:spChg>
        <pc:spChg chg="del mod">
          <ac:chgData name="TAN Mei Yi [Harrisdale Senior High School]" userId="f9f029c9-d743-4d60-9f2c-e74bdec1ab07" providerId="ADAL" clId="{0E1E5BAB-8D1B-4279-98F4-9F6A2CCF1549}" dt="2022-08-19T02:19:09.808" v="1986" actId="478"/>
          <ac:spMkLst>
            <pc:docMk/>
            <pc:sldMk cId="587382995" sldId="587"/>
            <ac:spMk id="24" creationId="{408245F3-42B5-B849-B83B-3C6FB1BEC05D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40.222" v="1797" actId="478"/>
          <ac:spMkLst>
            <pc:docMk/>
            <pc:sldMk cId="587382995" sldId="587"/>
            <ac:spMk id="25" creationId="{0262DE1B-EDEB-D5F8-E9F5-D185F7EC2650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26:24.635" v="2073" actId="1076"/>
          <ac:spMkLst>
            <pc:docMk/>
            <pc:sldMk cId="587382995" sldId="587"/>
            <ac:spMk id="39" creationId="{670B16B1-30AB-97EA-DA81-D8652D8811ED}"/>
          </ac:spMkLst>
        </pc:spChg>
        <pc:spChg chg="del mod">
          <ac:chgData name="TAN Mei Yi [Harrisdale Senior High School]" userId="f9f029c9-d743-4d60-9f2c-e74bdec1ab07" providerId="ADAL" clId="{0E1E5BAB-8D1B-4279-98F4-9F6A2CCF1549}" dt="2022-08-19T02:19:09.808" v="1986" actId="478"/>
          <ac:spMkLst>
            <pc:docMk/>
            <pc:sldMk cId="587382995" sldId="587"/>
            <ac:spMk id="97" creationId="{9CCE37B5-5F35-771D-FEAB-FC40466D3C03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37.902" v="1796" actId="478"/>
          <ac:spMkLst>
            <pc:docMk/>
            <pc:sldMk cId="587382995" sldId="587"/>
            <ac:spMk id="107" creationId="{9EFD4581-23AF-F450-B212-C708194F284C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37.902" v="1796" actId="478"/>
          <ac:spMkLst>
            <pc:docMk/>
            <pc:sldMk cId="587382995" sldId="587"/>
            <ac:spMk id="109" creationId="{83AD4101-5251-A212-A364-CA1492EA1BE7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37.902" v="1796" actId="478"/>
          <ac:spMkLst>
            <pc:docMk/>
            <pc:sldMk cId="587382995" sldId="587"/>
            <ac:spMk id="110" creationId="{EA6EC41B-26D5-9C95-9154-B024FF119E23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37.902" v="1796" actId="478"/>
          <ac:spMkLst>
            <pc:docMk/>
            <pc:sldMk cId="587382995" sldId="587"/>
            <ac:spMk id="111" creationId="{9F39EBA8-FAFA-CA13-8E0A-92B69FF747C9}"/>
          </ac:spMkLst>
        </pc:spChg>
        <pc:spChg chg="del">
          <ac:chgData name="TAN Mei Yi [Harrisdale Senior High School]" userId="f9f029c9-d743-4d60-9f2c-e74bdec1ab07" providerId="ADAL" clId="{0E1E5BAB-8D1B-4279-98F4-9F6A2CCF1549}" dt="2022-08-19T02:10:37.902" v="1796" actId="478"/>
          <ac:spMkLst>
            <pc:docMk/>
            <pc:sldMk cId="587382995" sldId="587"/>
            <ac:spMk id="112" creationId="{FDED52A8-3766-0DC7-FFC4-A9530F4F38C5}"/>
          </ac:spMkLst>
        </pc:spChg>
        <pc:grpChg chg="mod">
          <ac:chgData name="TAN Mei Yi [Harrisdale Senior High School]" userId="f9f029c9-d743-4d60-9f2c-e74bdec1ab07" providerId="ADAL" clId="{0E1E5BAB-8D1B-4279-98F4-9F6A2CCF1549}" dt="2022-08-19T02:23:58.569" v="2038"/>
          <ac:grpSpMkLst>
            <pc:docMk/>
            <pc:sldMk cId="587382995" sldId="587"/>
            <ac:grpSpMk id="26" creationId="{3F4DD1A2-F80A-0AAB-EB3B-650ED5F0AD17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3:58.569" v="2038"/>
          <ac:grpSpMkLst>
            <pc:docMk/>
            <pc:sldMk cId="587382995" sldId="587"/>
            <ac:grpSpMk id="27" creationId="{AC1B2A65-1C39-8D1E-0336-E2457CC8B190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4:19.270" v="2059"/>
          <ac:grpSpMkLst>
            <pc:docMk/>
            <pc:sldMk cId="587382995" sldId="587"/>
            <ac:grpSpMk id="37" creationId="{3E768909-5E63-6F26-5272-B73DCB85009F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4:19.270" v="2059"/>
          <ac:grpSpMkLst>
            <pc:docMk/>
            <pc:sldMk cId="587382995" sldId="587"/>
            <ac:grpSpMk id="38" creationId="{FECB309C-4437-795E-D53A-F7C29DB36009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14.245" v="2083"/>
          <ac:grpSpMkLst>
            <pc:docMk/>
            <pc:sldMk cId="587382995" sldId="587"/>
            <ac:grpSpMk id="46" creationId="{E4B373C0-E0C2-78F6-F6BA-EF60EFB4F1EE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17.638" v="2087"/>
          <ac:grpSpMkLst>
            <pc:docMk/>
            <pc:sldMk cId="587382995" sldId="587"/>
            <ac:grpSpMk id="50" creationId="{D67FFDD1-3806-82F4-28A1-31A014462D70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19.502" v="2091"/>
          <ac:grpSpMkLst>
            <pc:docMk/>
            <pc:sldMk cId="587382995" sldId="587"/>
            <ac:grpSpMk id="54" creationId="{728A4F20-2F76-FD40-FE1B-37DE4BB28FD6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28.756" v="2096"/>
          <ac:grpSpMkLst>
            <pc:docMk/>
            <pc:sldMk cId="587382995" sldId="587"/>
            <ac:grpSpMk id="59" creationId="{710FEEA5-75BD-6B90-4DD2-8B9A9322DCB4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36.012" v="2102"/>
          <ac:grpSpMkLst>
            <pc:docMk/>
            <pc:sldMk cId="587382995" sldId="587"/>
            <ac:grpSpMk id="65" creationId="{2E8702C0-C6CF-8F73-8ED1-3EC77634F11F}"/>
          </ac:grpSpMkLst>
        </pc:grpChg>
        <pc:grpChg chg="mod">
          <ac:chgData name="TAN Mei Yi [Harrisdale Senior High School]" userId="f9f029c9-d743-4d60-9f2c-e74bdec1ab07" providerId="ADAL" clId="{0E1E5BAB-8D1B-4279-98F4-9F6A2CCF1549}" dt="2022-08-19T02:27:36.012" v="2102"/>
          <ac:grpSpMkLst>
            <pc:docMk/>
            <pc:sldMk cId="587382995" sldId="587"/>
            <ac:grpSpMk id="66" creationId="{DC622D8D-8EC9-F4D3-F4B4-CC751EF8A57F}"/>
          </ac:grpSpMkLst>
        </pc:grpChg>
        <pc:picChg chg="add del mod">
          <ac:chgData name="TAN Mei Yi [Harrisdale Senior High School]" userId="f9f029c9-d743-4d60-9f2c-e74bdec1ab07" providerId="ADAL" clId="{0E1E5BAB-8D1B-4279-98F4-9F6A2CCF1549}" dt="2022-08-19T02:27:59.665" v="2105" actId="478"/>
          <ac:picMkLst>
            <pc:docMk/>
            <pc:sldMk cId="587382995" sldId="587"/>
            <ac:picMk id="3" creationId="{5C34D6A1-DF37-B1B8-DAF4-54FDA1B0CD11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2:20:52.380" v="1999" actId="478"/>
          <ac:picMkLst>
            <pc:docMk/>
            <pc:sldMk cId="587382995" sldId="587"/>
            <ac:picMk id="10" creationId="{8AC5379C-9A90-84B2-15A5-537DC8477245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2:23:20.013" v="2021" actId="478"/>
          <ac:picMkLst>
            <pc:docMk/>
            <pc:sldMk cId="587382995" sldId="587"/>
            <ac:picMk id="12" creationId="{AD5C0FE5-F3E2-52DC-68BA-CEA3707E89F2}"/>
          </ac:picMkLst>
        </pc:picChg>
        <pc:picChg chg="add mod ord">
          <ac:chgData name="TAN Mei Yi [Harrisdale Senior High School]" userId="f9f029c9-d743-4d60-9f2c-e74bdec1ab07" providerId="ADAL" clId="{0E1E5BAB-8D1B-4279-98F4-9F6A2CCF1549}" dt="2022-08-19T02:23:30.421" v="2026" actId="167"/>
          <ac:picMkLst>
            <pc:docMk/>
            <pc:sldMk cId="587382995" sldId="587"/>
            <ac:picMk id="15" creationId="{7A84EE60-5EC3-714A-265C-A48212FDCA34}"/>
          </ac:picMkLst>
        </pc:pic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16" creationId="{A2A5F256-1BFC-F7D6-480E-6A3E0AF0E25E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17" creationId="{906B7E3A-7287-B710-A72E-F5591B5CCB7C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18" creationId="{F1DCFCC3-30D5-A41D-D32F-EB8830C5C3F9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19" creationId="{BD2F5F6D-C429-133B-B45C-78C0F21D63E1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20" creationId="{51CAE8AB-6826-428D-D576-4A7FF1766999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21" creationId="{843CF8A6-9B39-4DDF-29FE-9383047B98BD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22" creationId="{B331B5F5-9041-2D4F-FF7F-7F9086CCC4B1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3:58.569" v="2038"/>
          <ac:inkMkLst>
            <pc:docMk/>
            <pc:sldMk cId="587382995" sldId="587"/>
            <ac:inkMk id="23" creationId="{2CD4B0D4-C22E-2F00-12D1-3B8CB450E503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28" creationId="{F2D64DEF-E186-832D-0D18-3AA0551E3595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29" creationId="{0B041A37-D58B-0ADD-F167-7BAD5FCD641B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0" creationId="{986A89D5-171A-835B-1AD2-D8C0DE124D43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1" creationId="{E5B3D3EA-F69D-0AB0-4A22-207EF03C7911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2" creationId="{641F68F0-31E8-0DBE-8F05-4C92435779E9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3" creationId="{D5816326-1E78-2DCF-BEFA-42B2A95EDCE5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4" creationId="{B965F889-4BEE-4FB0-FF7E-B185632D2831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5" creationId="{F240A370-1E9B-CC12-45F2-3FFFCE8F7100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4:19.270" v="2059"/>
          <ac:inkMkLst>
            <pc:docMk/>
            <pc:sldMk cId="587382995" sldId="587"/>
            <ac:inkMk id="36" creationId="{6A3A2377-21C7-AA35-055D-0737BC379809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0" creationId="{1EF9AD06-39E3-4F8E-C644-1E88DFBA5EA5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1" creationId="{22924CCE-A26F-FECE-FCD1-4A270DE787E1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2" creationId="{EF0606AA-E2CB-27E5-6225-09D2E840FAAE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3" creationId="{A4F78505-85FA-B2B8-403A-C42900B979E2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4" creationId="{B0D6C067-36AF-064A-D1EC-708D105D0400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4.245" v="2083"/>
          <ac:inkMkLst>
            <pc:docMk/>
            <pc:sldMk cId="587382995" sldId="587"/>
            <ac:inkMk id="45" creationId="{98EAD1F9-8951-A26D-0155-5EDA8074E842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7.638" v="2087"/>
          <ac:inkMkLst>
            <pc:docMk/>
            <pc:sldMk cId="587382995" sldId="587"/>
            <ac:inkMk id="47" creationId="{E833FFEB-577D-140F-60CD-3DC4E2789F22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7.638" v="2087"/>
          <ac:inkMkLst>
            <pc:docMk/>
            <pc:sldMk cId="587382995" sldId="587"/>
            <ac:inkMk id="48" creationId="{DA126931-AF92-11CC-3CAD-D5332EB03FA9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7.638" v="2087"/>
          <ac:inkMkLst>
            <pc:docMk/>
            <pc:sldMk cId="587382995" sldId="587"/>
            <ac:inkMk id="49" creationId="{851159A4-AEC5-7AF8-2C45-5B154B5BFE6E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9.502" v="2091"/>
          <ac:inkMkLst>
            <pc:docMk/>
            <pc:sldMk cId="587382995" sldId="587"/>
            <ac:inkMk id="51" creationId="{306AEB3E-743D-7A67-DA39-39B7F2A73AFF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9.502" v="2091"/>
          <ac:inkMkLst>
            <pc:docMk/>
            <pc:sldMk cId="587382995" sldId="587"/>
            <ac:inkMk id="52" creationId="{81EB0733-9460-C65F-3307-60EBF7C06798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19.502" v="2091"/>
          <ac:inkMkLst>
            <pc:docMk/>
            <pc:sldMk cId="587382995" sldId="587"/>
            <ac:inkMk id="53" creationId="{1B809B5F-30D0-ECB4-A5D5-D51BDDC79276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28.756" v="2096"/>
          <ac:inkMkLst>
            <pc:docMk/>
            <pc:sldMk cId="587382995" sldId="587"/>
            <ac:inkMk id="55" creationId="{A03D879E-1A40-433A-BE37-BF484EA5652D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28.756" v="2096"/>
          <ac:inkMkLst>
            <pc:docMk/>
            <pc:sldMk cId="587382995" sldId="587"/>
            <ac:inkMk id="56" creationId="{D7A58A51-6849-11DA-123D-2E27F842AC04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28.756" v="2096"/>
          <ac:inkMkLst>
            <pc:docMk/>
            <pc:sldMk cId="587382995" sldId="587"/>
            <ac:inkMk id="57" creationId="{1D8F7437-DAA4-692D-9BF7-FABE8FBEFB83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28.756" v="2096"/>
          <ac:inkMkLst>
            <pc:docMk/>
            <pc:sldMk cId="587382995" sldId="587"/>
            <ac:inkMk id="58" creationId="{3B70EE2B-0D77-FAD4-7DA2-5E4B76CBBCDC}"/>
          </ac:inkMkLst>
        </pc:inkChg>
        <pc:inkChg chg="add">
          <ac:chgData name="TAN Mei Yi [Harrisdale Senior High School]" userId="f9f029c9-d743-4d60-9f2c-e74bdec1ab07" providerId="ADAL" clId="{0E1E5BAB-8D1B-4279-98F4-9F6A2CCF1549}" dt="2022-08-19T02:27:29.258" v="2097" actId="9405"/>
          <ac:inkMkLst>
            <pc:docMk/>
            <pc:sldMk cId="587382995" sldId="587"/>
            <ac:inkMk id="60" creationId="{61E807FB-5F26-1280-C6ED-FB315D770793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36.012" v="2102"/>
          <ac:inkMkLst>
            <pc:docMk/>
            <pc:sldMk cId="587382995" sldId="587"/>
            <ac:inkMk id="61" creationId="{672EC765-B4B5-DE71-9A17-5BB0E061E82B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36.012" v="2102"/>
          <ac:inkMkLst>
            <pc:docMk/>
            <pc:sldMk cId="587382995" sldId="587"/>
            <ac:inkMk id="62" creationId="{8DDE0F0D-9ECF-0DFE-4CAA-FA20E11CFCBE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36.012" v="2102"/>
          <ac:inkMkLst>
            <pc:docMk/>
            <pc:sldMk cId="587382995" sldId="587"/>
            <ac:inkMk id="63" creationId="{AC1BD25C-DAE1-2FCF-806E-D8B32C2BF975}"/>
          </ac:inkMkLst>
        </pc:inkChg>
        <pc:inkChg chg="add mod">
          <ac:chgData name="TAN Mei Yi [Harrisdale Senior High School]" userId="f9f029c9-d743-4d60-9f2c-e74bdec1ab07" providerId="ADAL" clId="{0E1E5BAB-8D1B-4279-98F4-9F6A2CCF1549}" dt="2022-08-19T02:27:36.012" v="2102"/>
          <ac:inkMkLst>
            <pc:docMk/>
            <pc:sldMk cId="587382995" sldId="587"/>
            <ac:inkMk id="64" creationId="{7F34656D-AAE7-1899-335B-C06A572EE22D}"/>
          </ac:inkMkLst>
        </pc:inkChg>
      </pc:sldChg>
      <pc:sldChg chg="addSp delSp modSp mod delAnim modAnim">
        <pc:chgData name="TAN Mei Yi [Harrisdale Senior High School]" userId="f9f029c9-d743-4d60-9f2c-e74bdec1ab07" providerId="ADAL" clId="{0E1E5BAB-8D1B-4279-98F4-9F6A2CCF1549}" dt="2022-08-18T23:49:58.652" v="522" actId="20577"/>
        <pc:sldMkLst>
          <pc:docMk/>
          <pc:sldMk cId="3312648357" sldId="632"/>
        </pc:sldMkLst>
        <pc:spChg chg="del">
          <ac:chgData name="TAN Mei Yi [Harrisdale Senior High School]" userId="f9f029c9-d743-4d60-9f2c-e74bdec1ab07" providerId="ADAL" clId="{0E1E5BAB-8D1B-4279-98F4-9F6A2CCF1549}" dt="2022-08-18T23:19:20.778" v="69" actId="478"/>
          <ac:spMkLst>
            <pc:docMk/>
            <pc:sldMk cId="3312648357" sldId="632"/>
            <ac:spMk id="7" creationId="{4EBE12CB-6141-3B9B-C94C-5414723FEC69}"/>
          </ac:spMkLst>
        </pc:spChg>
        <pc:spChg chg="del">
          <ac:chgData name="TAN Mei Yi [Harrisdale Senior High School]" userId="f9f029c9-d743-4d60-9f2c-e74bdec1ab07" providerId="ADAL" clId="{0E1E5BAB-8D1B-4279-98F4-9F6A2CCF1549}" dt="2022-08-18T23:27:49.657" v="280" actId="478"/>
          <ac:spMkLst>
            <pc:docMk/>
            <pc:sldMk cId="3312648357" sldId="632"/>
            <ac:spMk id="8" creationId="{BD07C954-EAB2-5C97-1D04-8742B5718782}"/>
          </ac:spMkLst>
        </pc:spChg>
        <pc:spChg chg="mod">
          <ac:chgData name="TAN Mei Yi [Harrisdale Senior High School]" userId="f9f029c9-d743-4d60-9f2c-e74bdec1ab07" providerId="ADAL" clId="{0E1E5BAB-8D1B-4279-98F4-9F6A2CCF1549}" dt="2022-08-18T23:49:58.652" v="522" actId="20577"/>
          <ac:spMkLst>
            <pc:docMk/>
            <pc:sldMk cId="3312648357" sldId="632"/>
            <ac:spMk id="10" creationId="{2B59DFFB-C0E6-1141-433E-F6BA7977E63B}"/>
          </ac:spMkLst>
        </pc:spChg>
        <pc:spChg chg="del mod">
          <ac:chgData name="TAN Mei Yi [Harrisdale Senior High School]" userId="f9f029c9-d743-4d60-9f2c-e74bdec1ab07" providerId="ADAL" clId="{0E1E5BAB-8D1B-4279-98F4-9F6A2CCF1549}" dt="2022-08-18T23:19:20.778" v="69" actId="478"/>
          <ac:spMkLst>
            <pc:docMk/>
            <pc:sldMk cId="3312648357" sldId="632"/>
            <ac:spMk id="11" creationId="{BBE08246-DEC3-56A1-838A-1AA32C696BE1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1:20.842" v="92" actId="164"/>
          <ac:spMkLst>
            <pc:docMk/>
            <pc:sldMk cId="3312648357" sldId="632"/>
            <ac:spMk id="13" creationId="{6A011E07-D63D-668F-1DE6-A39725A54127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1:20.842" v="92" actId="164"/>
          <ac:spMkLst>
            <pc:docMk/>
            <pc:sldMk cId="3312648357" sldId="632"/>
            <ac:spMk id="14" creationId="{AAA9BC1F-1869-0C6E-F5A5-4BFDD2DAA641}"/>
          </ac:spMkLst>
        </pc:spChg>
        <pc:spChg chg="mod topLvl">
          <ac:chgData name="TAN Mei Yi [Harrisdale Senior High School]" userId="f9f029c9-d743-4d60-9f2c-e74bdec1ab07" providerId="ADAL" clId="{0E1E5BAB-8D1B-4279-98F4-9F6A2CCF1549}" dt="2022-08-18T23:24:50.828" v="141" actId="1076"/>
          <ac:spMkLst>
            <pc:docMk/>
            <pc:sldMk cId="3312648357" sldId="632"/>
            <ac:spMk id="17" creationId="{FAA3EADE-63A2-13C3-3B30-D34B59F4B44A}"/>
          </ac:spMkLst>
        </pc:spChg>
        <pc:spChg chg="del mod topLvl">
          <ac:chgData name="TAN Mei Yi [Harrisdale Senior High School]" userId="f9f029c9-d743-4d60-9f2c-e74bdec1ab07" providerId="ADAL" clId="{0E1E5BAB-8D1B-4279-98F4-9F6A2CCF1549}" dt="2022-08-18T23:22:13.070" v="99" actId="21"/>
          <ac:spMkLst>
            <pc:docMk/>
            <pc:sldMk cId="3312648357" sldId="632"/>
            <ac:spMk id="18" creationId="{2F643FAB-A2E0-B0EF-C05C-341DA88AB7C4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4:50.828" v="141" actId="1076"/>
          <ac:spMkLst>
            <pc:docMk/>
            <pc:sldMk cId="3312648357" sldId="632"/>
            <ac:spMk id="19" creationId="{8370957F-1969-58F7-A878-69DA97B09013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5:13.141" v="145" actId="1076"/>
          <ac:spMkLst>
            <pc:docMk/>
            <pc:sldMk cId="3312648357" sldId="632"/>
            <ac:spMk id="20" creationId="{5AD7D9A0-C921-DF7A-28F4-4D319E7EB341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5:34.850" v="227" actId="1076"/>
          <ac:spMkLst>
            <pc:docMk/>
            <pc:sldMk cId="3312648357" sldId="632"/>
            <ac:spMk id="23" creationId="{6C6E6F85-2F96-47CF-72D0-0E9742429A2C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6:10.116" v="251" actId="1076"/>
          <ac:spMkLst>
            <pc:docMk/>
            <pc:sldMk cId="3312648357" sldId="632"/>
            <ac:spMk id="24" creationId="{0D6F4F44-6977-2EA5-C3E7-C0A3C0EC6EEC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6:29.524" v="260" actId="1076"/>
          <ac:spMkLst>
            <pc:docMk/>
            <pc:sldMk cId="3312648357" sldId="632"/>
            <ac:spMk id="25" creationId="{0300554F-09BF-53ED-4C68-50DEE7350AB9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7:18.646" v="267" actId="20577"/>
          <ac:spMkLst>
            <pc:docMk/>
            <pc:sldMk cId="3312648357" sldId="632"/>
            <ac:spMk id="26" creationId="{FA3C25F4-BA68-C829-ABB0-59C5ABF8B6A8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8T23:27:24.465" v="270" actId="478"/>
          <ac:spMkLst>
            <pc:docMk/>
            <pc:sldMk cId="3312648357" sldId="632"/>
            <ac:spMk id="27" creationId="{C6CB300F-40EF-60AD-AD35-1D998D385AFB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7:32.956" v="274" actId="20577"/>
          <ac:spMkLst>
            <pc:docMk/>
            <pc:sldMk cId="3312648357" sldId="632"/>
            <ac:spMk id="28" creationId="{8AD3CE0D-B9E2-87BF-6E61-9E133B35C059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7:30.229" v="272" actId="1076"/>
          <ac:spMkLst>
            <pc:docMk/>
            <pc:sldMk cId="3312648357" sldId="632"/>
            <ac:spMk id="29" creationId="{837C83C4-38B6-5AF1-22EF-C4B7AE891AFF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27:39.759" v="278" actId="20577"/>
          <ac:spMkLst>
            <pc:docMk/>
            <pc:sldMk cId="3312648357" sldId="632"/>
            <ac:spMk id="30" creationId="{E5D29D40-F88D-E076-7A24-B6887300E99E}"/>
          </ac:spMkLst>
        </pc:spChg>
        <pc:grpChg chg="add mod">
          <ac:chgData name="TAN Mei Yi [Harrisdale Senior High School]" userId="f9f029c9-d743-4d60-9f2c-e74bdec1ab07" providerId="ADAL" clId="{0E1E5BAB-8D1B-4279-98F4-9F6A2CCF1549}" dt="2022-08-18T23:24:50.828" v="141" actId="1076"/>
          <ac:grpSpMkLst>
            <pc:docMk/>
            <pc:sldMk cId="3312648357" sldId="632"/>
            <ac:grpSpMk id="15" creationId="{CFDF26EB-BC72-4681-4ED7-1521667D2D40}"/>
          </ac:grpSpMkLst>
        </pc:grpChg>
        <pc:grpChg chg="add del mod">
          <ac:chgData name="TAN Mei Yi [Harrisdale Senior High School]" userId="f9f029c9-d743-4d60-9f2c-e74bdec1ab07" providerId="ADAL" clId="{0E1E5BAB-8D1B-4279-98F4-9F6A2CCF1549}" dt="2022-08-18T23:22:13.070" v="99" actId="21"/>
          <ac:grpSpMkLst>
            <pc:docMk/>
            <pc:sldMk cId="3312648357" sldId="632"/>
            <ac:grpSpMk id="16" creationId="{02F6B1C7-8D15-28EF-F6BE-8C0F80B9C452}"/>
          </ac:grpSpMkLst>
        </pc:grpChg>
        <pc:picChg chg="add del mod">
          <ac:chgData name="TAN Mei Yi [Harrisdale Senior High School]" userId="f9f029c9-d743-4d60-9f2c-e74bdec1ab07" providerId="ADAL" clId="{0E1E5BAB-8D1B-4279-98F4-9F6A2CCF1549}" dt="2022-08-18T23:27:41.690" v="279" actId="478"/>
          <ac:picMkLst>
            <pc:docMk/>
            <pc:sldMk cId="3312648357" sldId="632"/>
            <ac:picMk id="3" creationId="{BD01F4A6-9CD8-443B-A5FA-FD226F380460}"/>
          </ac:picMkLst>
        </pc:picChg>
        <pc:picChg chg="add del">
          <ac:chgData name="TAN Mei Yi [Harrisdale Senior High School]" userId="f9f029c9-d743-4d60-9f2c-e74bdec1ab07" providerId="ADAL" clId="{0E1E5BAB-8D1B-4279-98F4-9F6A2CCF1549}" dt="2022-08-18T23:19:44.163" v="72" actId="22"/>
          <ac:picMkLst>
            <pc:docMk/>
            <pc:sldMk cId="3312648357" sldId="632"/>
            <ac:picMk id="6" creationId="{DD7F31B0-2482-5327-CC56-906E2D34F335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8T23:24:24.287" v="133" actId="478"/>
          <ac:picMkLst>
            <pc:docMk/>
            <pc:sldMk cId="3312648357" sldId="632"/>
            <ac:picMk id="12" creationId="{61F566AF-F10E-FE61-F68F-F1925AA95C8C}"/>
          </ac:picMkLst>
        </pc:picChg>
        <pc:picChg chg="add mod ord">
          <ac:chgData name="TAN Mei Yi [Harrisdale Senior High School]" userId="f9f029c9-d743-4d60-9f2c-e74bdec1ab07" providerId="ADAL" clId="{0E1E5BAB-8D1B-4279-98F4-9F6A2CCF1549}" dt="2022-08-18T23:25:08.186" v="143" actId="1076"/>
          <ac:picMkLst>
            <pc:docMk/>
            <pc:sldMk cId="3312648357" sldId="632"/>
            <ac:picMk id="22" creationId="{C2DA0081-26CD-AE14-FE97-27DB8A673429}"/>
          </ac:picMkLst>
        </pc:picChg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3126732335" sldId="646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3300910783" sldId="654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1978500669" sldId="655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345913680" sldId="656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2145775775" sldId="657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2848965803" sldId="658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830700082" sldId="659"/>
        </pc:sldMkLst>
      </pc:sldChg>
      <pc:sldChg chg="del">
        <pc:chgData name="TAN Mei Yi [Harrisdale Senior High School]" userId="f9f029c9-d743-4d60-9f2c-e74bdec1ab07" providerId="ADAL" clId="{0E1E5BAB-8D1B-4279-98F4-9F6A2CCF1549}" dt="2022-08-18T23:18:42.862" v="13" actId="47"/>
        <pc:sldMkLst>
          <pc:docMk/>
          <pc:sldMk cId="2414479034" sldId="660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1104652545" sldId="661"/>
        </pc:sldMkLst>
      </pc:sldChg>
      <pc:sldChg chg="del">
        <pc:chgData name="TAN Mei Yi [Harrisdale Senior High School]" userId="f9f029c9-d743-4d60-9f2c-e74bdec1ab07" providerId="ADAL" clId="{0E1E5BAB-8D1B-4279-98F4-9F6A2CCF1549}" dt="2022-08-19T02:37:29.354" v="2583" actId="47"/>
        <pc:sldMkLst>
          <pc:docMk/>
          <pc:sldMk cId="2715643996" sldId="662"/>
        </pc:sldMkLst>
      </pc:sldChg>
      <pc:sldChg chg="addSp delSp modSp add mod addAnim delAnim modAnim">
        <pc:chgData name="TAN Mei Yi [Harrisdale Senior High School]" userId="f9f029c9-d743-4d60-9f2c-e74bdec1ab07" providerId="ADAL" clId="{0E1E5BAB-8D1B-4279-98F4-9F6A2CCF1549}" dt="2022-08-18T23:50:04.453" v="523"/>
        <pc:sldMkLst>
          <pc:docMk/>
          <pc:sldMk cId="1062856563" sldId="663"/>
        </pc:sldMkLst>
        <pc:spChg chg="add mod">
          <ac:chgData name="TAN Mei Yi [Harrisdale Senior High School]" userId="f9f029c9-d743-4d60-9f2c-e74bdec1ab07" providerId="ADAL" clId="{0E1E5BAB-8D1B-4279-98F4-9F6A2CCF1549}" dt="2022-08-18T23:41:37.806" v="336" actId="164"/>
          <ac:spMkLst>
            <pc:docMk/>
            <pc:sldMk cId="1062856563" sldId="663"/>
            <ac:spMk id="9" creationId="{6CCF24B2-D696-57DA-47E5-324D78684A55}"/>
          </ac:spMkLst>
        </pc:spChg>
        <pc:spChg chg="mod">
          <ac:chgData name="TAN Mei Yi [Harrisdale Senior High School]" userId="f9f029c9-d743-4d60-9f2c-e74bdec1ab07" providerId="ADAL" clId="{0E1E5BAB-8D1B-4279-98F4-9F6A2CCF1549}" dt="2022-08-18T23:50:04.453" v="523"/>
          <ac:spMkLst>
            <pc:docMk/>
            <pc:sldMk cId="1062856563" sldId="663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0E1E5BAB-8D1B-4279-98F4-9F6A2CCF1549}" dt="2022-08-18T23:40:47.788" v="324" actId="1076"/>
          <ac:spMkLst>
            <pc:docMk/>
            <pc:sldMk cId="1062856563" sldId="663"/>
            <ac:spMk id="17" creationId="{FAA3EADE-63A2-13C3-3B30-D34B59F4B44A}"/>
          </ac:spMkLst>
        </pc:spChg>
        <pc:spChg chg="mod">
          <ac:chgData name="TAN Mei Yi [Harrisdale Senior High School]" userId="f9f029c9-d743-4d60-9f2c-e74bdec1ab07" providerId="ADAL" clId="{0E1E5BAB-8D1B-4279-98F4-9F6A2CCF1549}" dt="2022-08-18T23:42:11.972" v="342"/>
          <ac:spMkLst>
            <pc:docMk/>
            <pc:sldMk cId="1062856563" sldId="663"/>
            <ac:spMk id="18" creationId="{53B4B439-E206-7327-5CEE-F1DB4290EDDB}"/>
          </ac:spMkLst>
        </pc:spChg>
        <pc:spChg chg="del">
          <ac:chgData name="TAN Mei Yi [Harrisdale Senior High School]" userId="f9f029c9-d743-4d60-9f2c-e74bdec1ab07" providerId="ADAL" clId="{0E1E5BAB-8D1B-4279-98F4-9F6A2CCF1549}" dt="2022-08-18T23:38:28.519" v="302" actId="478"/>
          <ac:spMkLst>
            <pc:docMk/>
            <pc:sldMk cId="1062856563" sldId="663"/>
            <ac:spMk id="19" creationId="{8370957F-1969-58F7-A878-69DA97B09013}"/>
          </ac:spMkLst>
        </pc:spChg>
        <pc:spChg chg="mod">
          <ac:chgData name="TAN Mei Yi [Harrisdale Senior High School]" userId="f9f029c9-d743-4d60-9f2c-e74bdec1ab07" providerId="ADAL" clId="{0E1E5BAB-8D1B-4279-98F4-9F6A2CCF1549}" dt="2022-08-18T23:43:42.205" v="367" actId="20577"/>
          <ac:spMkLst>
            <pc:docMk/>
            <pc:sldMk cId="1062856563" sldId="663"/>
            <ac:spMk id="20" creationId="{5AD7D9A0-C921-DF7A-28F4-4D319E7EB341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43:03.966" v="352" actId="1076"/>
          <ac:spMkLst>
            <pc:docMk/>
            <pc:sldMk cId="1062856563" sldId="663"/>
            <ac:spMk id="21" creationId="{0253ADDC-45FA-4288-339D-8F8C29ED2964}"/>
          </ac:spMkLst>
        </pc:spChg>
        <pc:spChg chg="mod">
          <ac:chgData name="TAN Mei Yi [Harrisdale Senior High School]" userId="f9f029c9-d743-4d60-9f2c-e74bdec1ab07" providerId="ADAL" clId="{0E1E5BAB-8D1B-4279-98F4-9F6A2CCF1549}" dt="2022-08-18T23:43:53.743" v="381" actId="20577"/>
          <ac:spMkLst>
            <pc:docMk/>
            <pc:sldMk cId="1062856563" sldId="663"/>
            <ac:spMk id="24" creationId="{0D6F4F44-6977-2EA5-C3E7-C0A3C0EC6EEC}"/>
          </ac:spMkLst>
        </pc:spChg>
        <pc:spChg chg="del">
          <ac:chgData name="TAN Mei Yi [Harrisdale Senior High School]" userId="f9f029c9-d743-4d60-9f2c-e74bdec1ab07" providerId="ADAL" clId="{0E1E5BAB-8D1B-4279-98F4-9F6A2CCF1549}" dt="2022-08-18T23:38:45.609" v="304" actId="478"/>
          <ac:spMkLst>
            <pc:docMk/>
            <pc:sldMk cId="1062856563" sldId="663"/>
            <ac:spMk id="25" creationId="{0300554F-09BF-53ED-4C68-50DEE7350AB9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8T23:43:57.867" v="382" actId="478"/>
          <ac:spMkLst>
            <pc:docMk/>
            <pc:sldMk cId="1062856563" sldId="663"/>
            <ac:spMk id="26" creationId="{FA3C25F4-BA68-C829-ABB0-59C5ABF8B6A8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44:01.465" v="383" actId="1076"/>
          <ac:spMkLst>
            <pc:docMk/>
            <pc:sldMk cId="1062856563" sldId="663"/>
            <ac:spMk id="27" creationId="{995A24CF-7457-3EE6-E159-9D878410CC48}"/>
          </ac:spMkLst>
        </pc:spChg>
        <pc:spChg chg="del">
          <ac:chgData name="TAN Mei Yi [Harrisdale Senior High School]" userId="f9f029c9-d743-4d60-9f2c-e74bdec1ab07" providerId="ADAL" clId="{0E1E5BAB-8D1B-4279-98F4-9F6A2CCF1549}" dt="2022-08-18T23:38:45.609" v="304" actId="478"/>
          <ac:spMkLst>
            <pc:docMk/>
            <pc:sldMk cId="1062856563" sldId="663"/>
            <ac:spMk id="28" creationId="{8AD3CE0D-B9E2-87BF-6E61-9E133B35C059}"/>
          </ac:spMkLst>
        </pc:spChg>
        <pc:spChg chg="del">
          <ac:chgData name="TAN Mei Yi [Harrisdale Senior High School]" userId="f9f029c9-d743-4d60-9f2c-e74bdec1ab07" providerId="ADAL" clId="{0E1E5BAB-8D1B-4279-98F4-9F6A2CCF1549}" dt="2022-08-18T23:38:45.609" v="304" actId="478"/>
          <ac:spMkLst>
            <pc:docMk/>
            <pc:sldMk cId="1062856563" sldId="663"/>
            <ac:spMk id="29" creationId="{837C83C4-38B6-5AF1-22EF-C4B7AE891AFF}"/>
          </ac:spMkLst>
        </pc:spChg>
        <pc:spChg chg="del">
          <ac:chgData name="TAN Mei Yi [Harrisdale Senior High School]" userId="f9f029c9-d743-4d60-9f2c-e74bdec1ab07" providerId="ADAL" clId="{0E1E5BAB-8D1B-4279-98F4-9F6A2CCF1549}" dt="2022-08-18T23:38:45.609" v="304" actId="478"/>
          <ac:spMkLst>
            <pc:docMk/>
            <pc:sldMk cId="1062856563" sldId="663"/>
            <ac:spMk id="30" creationId="{E5D29D40-F88D-E076-7A24-B6887300E99E}"/>
          </ac:spMkLst>
        </pc:spChg>
        <pc:grpChg chg="add mod">
          <ac:chgData name="TAN Mei Yi [Harrisdale Senior High School]" userId="f9f029c9-d743-4d60-9f2c-e74bdec1ab07" providerId="ADAL" clId="{0E1E5BAB-8D1B-4279-98F4-9F6A2CCF1549}" dt="2022-08-18T23:41:37.806" v="336" actId="164"/>
          <ac:grpSpMkLst>
            <pc:docMk/>
            <pc:sldMk cId="1062856563" sldId="663"/>
            <ac:grpSpMk id="11" creationId="{FEF0043F-48D7-084F-A0A5-AACB58E770AF}"/>
          </ac:grpSpMkLst>
        </pc:grpChg>
        <pc:grpChg chg="add mod">
          <ac:chgData name="TAN Mei Yi [Harrisdale Senior High School]" userId="f9f029c9-d743-4d60-9f2c-e74bdec1ab07" providerId="ADAL" clId="{0E1E5BAB-8D1B-4279-98F4-9F6A2CCF1549}" dt="2022-08-18T23:42:29.912" v="346" actId="1076"/>
          <ac:grpSpMkLst>
            <pc:docMk/>
            <pc:sldMk cId="1062856563" sldId="663"/>
            <ac:grpSpMk id="12" creationId="{D763BF91-D05B-C784-D617-53DC2475920F}"/>
          </ac:grpSpMkLst>
        </pc:grpChg>
        <pc:grpChg chg="mod">
          <ac:chgData name="TAN Mei Yi [Harrisdale Senior High School]" userId="f9f029c9-d743-4d60-9f2c-e74bdec1ab07" providerId="ADAL" clId="{0E1E5BAB-8D1B-4279-98F4-9F6A2CCF1549}" dt="2022-08-18T23:40:47.788" v="324" actId="1076"/>
          <ac:grpSpMkLst>
            <pc:docMk/>
            <pc:sldMk cId="1062856563" sldId="663"/>
            <ac:grpSpMk id="15" creationId="{CFDF26EB-BC72-4681-4ED7-1521667D2D40}"/>
          </ac:grpSpMkLst>
        </pc:grpChg>
        <pc:picChg chg="add del mod modCrop">
          <ac:chgData name="TAN Mei Yi [Harrisdale Senior High School]" userId="f9f029c9-d743-4d60-9f2c-e74bdec1ab07" providerId="ADAL" clId="{0E1E5BAB-8D1B-4279-98F4-9F6A2CCF1549}" dt="2022-08-18T23:44:53.629" v="390" actId="478"/>
          <ac:picMkLst>
            <pc:docMk/>
            <pc:sldMk cId="1062856563" sldId="663"/>
            <ac:picMk id="3" creationId="{5157AEF8-5864-B417-BE76-B226D14B08BA}"/>
          </ac:picMkLst>
        </pc:picChg>
        <pc:picChg chg="add mod ord">
          <ac:chgData name="TAN Mei Yi [Harrisdale Senior High School]" userId="f9f029c9-d743-4d60-9f2c-e74bdec1ab07" providerId="ADAL" clId="{0E1E5BAB-8D1B-4279-98F4-9F6A2CCF1549}" dt="2022-08-18T23:40:31.318" v="319" actId="1076"/>
          <ac:picMkLst>
            <pc:docMk/>
            <pc:sldMk cId="1062856563" sldId="663"/>
            <ac:picMk id="6" creationId="{99796A7E-7EF2-4087-DC1E-959ADB79BFFF}"/>
          </ac:picMkLst>
        </pc:picChg>
        <pc:picChg chg="del">
          <ac:chgData name="TAN Mei Yi [Harrisdale Senior High School]" userId="f9f029c9-d743-4d60-9f2c-e74bdec1ab07" providerId="ADAL" clId="{0E1E5BAB-8D1B-4279-98F4-9F6A2CCF1549}" dt="2022-08-18T23:38:47.231" v="305" actId="478"/>
          <ac:picMkLst>
            <pc:docMk/>
            <pc:sldMk cId="1062856563" sldId="663"/>
            <ac:picMk id="22" creationId="{C2DA0081-26CD-AE14-FE97-27DB8A673429}"/>
          </ac:picMkLst>
        </pc:picChg>
        <pc:cxnChg chg="add mod">
          <ac:chgData name="TAN Mei Yi [Harrisdale Senior High School]" userId="f9f029c9-d743-4d60-9f2c-e74bdec1ab07" providerId="ADAL" clId="{0E1E5BAB-8D1B-4279-98F4-9F6A2CCF1549}" dt="2022-08-18T23:41:37.806" v="336" actId="164"/>
          <ac:cxnSpMkLst>
            <pc:docMk/>
            <pc:sldMk cId="1062856563" sldId="663"/>
            <ac:cxnSpMk id="8" creationId="{A7AC62EB-2841-DCE0-C0A2-A8C871C036D6}"/>
          </ac:cxnSpMkLst>
        </pc:cxnChg>
        <pc:cxnChg chg="mod">
          <ac:chgData name="TAN Mei Yi [Harrisdale Senior High School]" userId="f9f029c9-d743-4d60-9f2c-e74bdec1ab07" providerId="ADAL" clId="{0E1E5BAB-8D1B-4279-98F4-9F6A2CCF1549}" dt="2022-08-18T23:42:11.972" v="342"/>
          <ac:cxnSpMkLst>
            <pc:docMk/>
            <pc:sldMk cId="1062856563" sldId="663"/>
            <ac:cxnSpMk id="16" creationId="{A8134DE0-3438-35AD-2911-543418DCE8EB}"/>
          </ac:cxnSpMkLst>
        </pc:cxnChg>
      </pc:sldChg>
      <pc:sldChg chg="addSp delSp modSp add mod delAnim modAnim">
        <pc:chgData name="TAN Mei Yi [Harrisdale Senior High School]" userId="f9f029c9-d743-4d60-9f2c-e74bdec1ab07" providerId="ADAL" clId="{0E1E5BAB-8D1B-4279-98F4-9F6A2CCF1549}" dt="2022-08-18T23:50:08.547" v="524"/>
        <pc:sldMkLst>
          <pc:docMk/>
          <pc:sldMk cId="3133783481" sldId="664"/>
        </pc:sldMkLst>
        <pc:spChg chg="mod">
          <ac:chgData name="TAN Mei Yi [Harrisdale Senior High School]" userId="f9f029c9-d743-4d60-9f2c-e74bdec1ab07" providerId="ADAL" clId="{0E1E5BAB-8D1B-4279-98F4-9F6A2CCF1549}" dt="2022-08-18T23:50:08.547" v="524"/>
          <ac:spMkLst>
            <pc:docMk/>
            <pc:sldMk cId="3133783481" sldId="664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0E1E5BAB-8D1B-4279-98F4-9F6A2CCF1549}" dt="2022-08-18T23:47:38.392" v="425" actId="20577"/>
          <ac:spMkLst>
            <pc:docMk/>
            <pc:sldMk cId="3133783481" sldId="664"/>
            <ac:spMk id="20" creationId="{5AD7D9A0-C921-DF7A-28F4-4D319E7EB341}"/>
          </ac:spMkLst>
        </pc:spChg>
        <pc:spChg chg="mod">
          <ac:chgData name="TAN Mei Yi [Harrisdale Senior High School]" userId="f9f029c9-d743-4d60-9f2c-e74bdec1ab07" providerId="ADAL" clId="{0E1E5BAB-8D1B-4279-98F4-9F6A2CCF1549}" dt="2022-08-18T23:48:07.951" v="433" actId="20577"/>
          <ac:spMkLst>
            <pc:docMk/>
            <pc:sldMk cId="3133783481" sldId="664"/>
            <ac:spMk id="24" creationId="{0D6F4F44-6977-2EA5-C3E7-C0A3C0EC6EEC}"/>
          </ac:spMkLst>
        </pc:spChg>
        <pc:spChg chg="mod">
          <ac:chgData name="TAN Mei Yi [Harrisdale Senior High School]" userId="f9f029c9-d743-4d60-9f2c-e74bdec1ab07" providerId="ADAL" clId="{0E1E5BAB-8D1B-4279-98F4-9F6A2CCF1549}" dt="2022-08-18T23:47:29.630" v="423" actId="20577"/>
          <ac:spMkLst>
            <pc:docMk/>
            <pc:sldMk cId="3133783481" sldId="664"/>
            <ac:spMk id="27" creationId="{995A24CF-7457-3EE6-E159-9D878410CC48}"/>
          </ac:spMkLst>
        </pc:spChg>
        <pc:grpChg chg="mod">
          <ac:chgData name="TAN Mei Yi [Harrisdale Senior High School]" userId="f9f029c9-d743-4d60-9f2c-e74bdec1ab07" providerId="ADAL" clId="{0E1E5BAB-8D1B-4279-98F4-9F6A2CCF1549}" dt="2022-08-18T23:46:31.827" v="409" actId="14100"/>
          <ac:grpSpMkLst>
            <pc:docMk/>
            <pc:sldMk cId="3133783481" sldId="664"/>
            <ac:grpSpMk id="11" creationId="{FEF0043F-48D7-084F-A0A5-AACB58E770AF}"/>
          </ac:grpSpMkLst>
        </pc:grpChg>
        <pc:grpChg chg="mod">
          <ac:chgData name="TAN Mei Yi [Harrisdale Senior High School]" userId="f9f029c9-d743-4d60-9f2c-e74bdec1ab07" providerId="ADAL" clId="{0E1E5BAB-8D1B-4279-98F4-9F6A2CCF1549}" dt="2022-08-18T23:47:09.789" v="417" actId="1076"/>
          <ac:grpSpMkLst>
            <pc:docMk/>
            <pc:sldMk cId="3133783481" sldId="664"/>
            <ac:grpSpMk id="12" creationId="{D763BF91-D05B-C784-D617-53DC2475920F}"/>
          </ac:grpSpMkLst>
        </pc:grpChg>
        <pc:picChg chg="del mod">
          <ac:chgData name="TAN Mei Yi [Harrisdale Senior High School]" userId="f9f029c9-d743-4d60-9f2c-e74bdec1ab07" providerId="ADAL" clId="{0E1E5BAB-8D1B-4279-98F4-9F6A2CCF1549}" dt="2022-08-18T23:47:48.332" v="431" actId="478"/>
          <ac:picMkLst>
            <pc:docMk/>
            <pc:sldMk cId="3133783481" sldId="664"/>
            <ac:picMk id="3" creationId="{5157AEF8-5864-B417-BE76-B226D14B08BA}"/>
          </ac:picMkLst>
        </pc:picChg>
        <pc:picChg chg="add mod ord">
          <ac:chgData name="TAN Mei Yi [Harrisdale Senior High School]" userId="f9f029c9-d743-4d60-9f2c-e74bdec1ab07" providerId="ADAL" clId="{0E1E5BAB-8D1B-4279-98F4-9F6A2CCF1549}" dt="2022-08-18T23:47:19.523" v="420" actId="1076"/>
          <ac:picMkLst>
            <pc:docMk/>
            <pc:sldMk cId="3133783481" sldId="664"/>
            <ac:picMk id="4" creationId="{0E3DC021-8B7E-C912-EE01-9A0BAB376658}"/>
          </ac:picMkLst>
        </pc:picChg>
        <pc:picChg chg="del">
          <ac:chgData name="TAN Mei Yi [Harrisdale Senior High School]" userId="f9f029c9-d743-4d60-9f2c-e74bdec1ab07" providerId="ADAL" clId="{0E1E5BAB-8D1B-4279-98F4-9F6A2CCF1549}" dt="2022-08-18T23:45:54.177" v="395" actId="478"/>
          <ac:picMkLst>
            <pc:docMk/>
            <pc:sldMk cId="3133783481" sldId="664"/>
            <ac:picMk id="6" creationId="{99796A7E-7EF2-4087-DC1E-959ADB79BFFF}"/>
          </ac:picMkLst>
        </pc:picChg>
        <pc:picChg chg="add mod">
          <ac:chgData name="TAN Mei Yi [Harrisdale Senior High School]" userId="f9f029c9-d743-4d60-9f2c-e74bdec1ab07" providerId="ADAL" clId="{0E1E5BAB-8D1B-4279-98F4-9F6A2CCF1549}" dt="2022-08-18T23:48:39.132" v="437" actId="1076"/>
          <ac:picMkLst>
            <pc:docMk/>
            <pc:sldMk cId="3133783481" sldId="664"/>
            <ac:picMk id="19" creationId="{076115D6-3E1E-033A-0AE0-57F8B0257930}"/>
          </ac:picMkLst>
        </pc:picChg>
      </pc:sldChg>
      <pc:sldChg chg="addSp delSp modSp add mod addAnim delAnim modAnim">
        <pc:chgData name="TAN Mei Yi [Harrisdale Senior High School]" userId="f9f029c9-d743-4d60-9f2c-e74bdec1ab07" providerId="ADAL" clId="{0E1E5BAB-8D1B-4279-98F4-9F6A2CCF1549}" dt="2022-08-19T01:35:10.299" v="924" actId="1076"/>
        <pc:sldMkLst>
          <pc:docMk/>
          <pc:sldMk cId="2445432049" sldId="665"/>
        </pc:sldMkLst>
        <pc:spChg chg="add mod">
          <ac:chgData name="TAN Mei Yi [Harrisdale Senior High School]" userId="f9f029c9-d743-4d60-9f2c-e74bdec1ab07" providerId="ADAL" clId="{0E1E5BAB-8D1B-4279-98F4-9F6A2CCF1549}" dt="2022-08-18T23:52:02.473" v="697" actId="207"/>
          <ac:spMkLst>
            <pc:docMk/>
            <pc:sldMk cId="2445432049" sldId="665"/>
            <ac:spMk id="6" creationId="{8D553480-BA58-D5F0-B19D-448BEC830D32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52:07.523" v="698" actId="1076"/>
          <ac:spMkLst>
            <pc:docMk/>
            <pc:sldMk cId="2445432049" sldId="665"/>
            <ac:spMk id="7" creationId="{AD6FC533-6D43-D36F-D93C-263942B1BDC8}"/>
          </ac:spMkLst>
        </pc:spChg>
        <pc:spChg chg="mod">
          <ac:chgData name="TAN Mei Yi [Harrisdale Senior High School]" userId="f9f029c9-d743-4d60-9f2c-e74bdec1ab07" providerId="ADAL" clId="{0E1E5BAB-8D1B-4279-98F4-9F6A2CCF1549}" dt="2022-08-18T23:51:58.083" v="695" actId="207"/>
          <ac:spMkLst>
            <pc:docMk/>
            <pc:sldMk cId="2445432049" sldId="665"/>
            <ac:spMk id="10" creationId="{2B59DFFB-C0E6-1141-433E-F6BA7977E63B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4:30.558" v="774" actId="208"/>
          <ac:spMkLst>
            <pc:docMk/>
            <pc:sldMk cId="2445432049" sldId="665"/>
            <ac:spMk id="15" creationId="{EFF4AFCF-1CEE-8384-1767-F6437932C44E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5:00.433" v="781" actId="164"/>
          <ac:spMkLst>
            <pc:docMk/>
            <pc:sldMk cId="2445432049" sldId="665"/>
            <ac:spMk id="16" creationId="{38DD7997-6793-1DB0-8B5C-181193FBCF1E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5:00.433" v="781" actId="164"/>
          <ac:spMkLst>
            <pc:docMk/>
            <pc:sldMk cId="2445432049" sldId="665"/>
            <ac:spMk id="17" creationId="{4A0934EE-4107-DF92-2F94-C853502A1B0D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2.749" v="516" actId="478"/>
          <ac:spMkLst>
            <pc:docMk/>
            <pc:sldMk cId="2445432049" sldId="665"/>
            <ac:spMk id="17" creationId="{FAA3EADE-63A2-13C3-3B30-D34B59F4B44A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7.063" v="517" actId="478"/>
          <ac:spMkLst>
            <pc:docMk/>
            <pc:sldMk cId="2445432049" sldId="665"/>
            <ac:spMk id="20" creationId="{5AD7D9A0-C921-DF7A-28F4-4D319E7EB341}"/>
          </ac:spMkLst>
        </pc:spChg>
        <pc:spChg chg="mod">
          <ac:chgData name="TAN Mei Yi [Harrisdale Senior High School]" userId="f9f029c9-d743-4d60-9f2c-e74bdec1ab07" providerId="ADAL" clId="{0E1E5BAB-8D1B-4279-98F4-9F6A2CCF1549}" dt="2022-08-19T00:15:01.101" v="782"/>
          <ac:spMkLst>
            <pc:docMk/>
            <pc:sldMk cId="2445432049" sldId="665"/>
            <ac:spMk id="20" creationId="{DEF825FA-2C03-9B3F-8B67-5FEF63E3BD8D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2.749" v="516" actId="478"/>
          <ac:spMkLst>
            <pc:docMk/>
            <pc:sldMk cId="2445432049" sldId="665"/>
            <ac:spMk id="21" creationId="{0253ADDC-45FA-4288-339D-8F8C29ED2964}"/>
          </ac:spMkLst>
        </pc:spChg>
        <pc:spChg chg="mod">
          <ac:chgData name="TAN Mei Yi [Harrisdale Senior High School]" userId="f9f029c9-d743-4d60-9f2c-e74bdec1ab07" providerId="ADAL" clId="{0E1E5BAB-8D1B-4279-98F4-9F6A2CCF1549}" dt="2022-08-19T00:15:01.101" v="782"/>
          <ac:spMkLst>
            <pc:docMk/>
            <pc:sldMk cId="2445432049" sldId="665"/>
            <ac:spMk id="21" creationId="{F2016CEE-F2E5-3BB9-E041-9CC702AAB5BD}"/>
          </ac:spMkLst>
        </pc:spChg>
        <pc:spChg chg="add mod">
          <ac:chgData name="TAN Mei Yi [Harrisdale Senior High School]" userId="f9f029c9-d743-4d60-9f2c-e74bdec1ab07" providerId="ADAL" clId="{0E1E5BAB-8D1B-4279-98F4-9F6A2CCF1549}" dt="2022-08-18T23:52:41.300" v="754" actId="20577"/>
          <ac:spMkLst>
            <pc:docMk/>
            <pc:sldMk cId="2445432049" sldId="665"/>
            <ac:spMk id="22" creationId="{9F208DD8-7804-967E-05F5-F92DAA9D64A1}"/>
          </ac:spMkLst>
        </pc:spChg>
        <pc:spChg chg="add mod ord">
          <ac:chgData name="TAN Mei Yi [Harrisdale Senior High School]" userId="f9f029c9-d743-4d60-9f2c-e74bdec1ab07" providerId="ADAL" clId="{0E1E5BAB-8D1B-4279-98F4-9F6A2CCF1549}" dt="2022-08-19T00:16:21.815" v="793" actId="171"/>
          <ac:spMkLst>
            <pc:docMk/>
            <pc:sldMk cId="2445432049" sldId="665"/>
            <ac:spMk id="23" creationId="{1EAA9C89-E01C-0299-B00E-2C0139816650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7.063" v="517" actId="478"/>
          <ac:spMkLst>
            <pc:docMk/>
            <pc:sldMk cId="2445432049" sldId="665"/>
            <ac:spMk id="23" creationId="{6C6E6F85-2F96-47CF-72D0-0E9742429A2C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7.063" v="517" actId="478"/>
          <ac:spMkLst>
            <pc:docMk/>
            <pc:sldMk cId="2445432049" sldId="665"/>
            <ac:spMk id="24" creationId="{0D6F4F44-6977-2EA5-C3E7-C0A3C0EC6EEC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7:11.857" v="803" actId="1076"/>
          <ac:spMkLst>
            <pc:docMk/>
            <pc:sldMk cId="2445432049" sldId="665"/>
            <ac:spMk id="24" creationId="{D4AE2179-4D1A-C2A4-6786-66521610AFEA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7:21.705" v="808" actId="20577"/>
          <ac:spMkLst>
            <pc:docMk/>
            <pc:sldMk cId="2445432049" sldId="665"/>
            <ac:spMk id="25" creationId="{A00FE5EC-B01D-3313-8176-CF35C6D84F31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7:33.158" v="814" actId="20577"/>
          <ac:spMkLst>
            <pc:docMk/>
            <pc:sldMk cId="2445432049" sldId="665"/>
            <ac:spMk id="26" creationId="{E71A2AF5-1B5C-9DE5-B984-C6877DE7253D}"/>
          </ac:spMkLst>
        </pc:spChg>
        <pc:spChg chg="del">
          <ac:chgData name="TAN Mei Yi [Harrisdale Senior High School]" userId="f9f029c9-d743-4d60-9f2c-e74bdec1ab07" providerId="ADAL" clId="{0E1E5BAB-8D1B-4279-98F4-9F6A2CCF1549}" dt="2022-08-18T23:49:42.749" v="516" actId="478"/>
          <ac:spMkLst>
            <pc:docMk/>
            <pc:sldMk cId="2445432049" sldId="665"/>
            <ac:spMk id="27" creationId="{995A24CF-7457-3EE6-E159-9D878410CC48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7:35.941" v="816" actId="20577"/>
          <ac:spMkLst>
            <pc:docMk/>
            <pc:sldMk cId="2445432049" sldId="665"/>
            <ac:spMk id="27" creationId="{C1569F58-6E8D-2FDB-DE5F-3BFCA17455BF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1:35:10.299" v="924" actId="1076"/>
          <ac:spMkLst>
            <pc:docMk/>
            <pc:sldMk cId="2445432049" sldId="665"/>
            <ac:spMk id="28" creationId="{AE3882A6-A3CD-8AA2-659B-8D1567086B74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0:18:24.244" v="824" actId="1076"/>
          <ac:spMkLst>
            <pc:docMk/>
            <pc:sldMk cId="2445432049" sldId="665"/>
            <ac:spMk id="29" creationId="{E8253FDC-82F8-51A9-7FCB-E3BD3D9F82B9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1:34:49.446" v="923" actId="1076"/>
          <ac:spMkLst>
            <pc:docMk/>
            <pc:sldMk cId="2445432049" sldId="665"/>
            <ac:spMk id="30" creationId="{9E4CC556-7AF8-55A8-A498-E2522806C4AE}"/>
          </ac:spMkLst>
        </pc:spChg>
        <pc:grpChg chg="del">
          <ac:chgData name="TAN Mei Yi [Harrisdale Senior High School]" userId="f9f029c9-d743-4d60-9f2c-e74bdec1ab07" providerId="ADAL" clId="{0E1E5BAB-8D1B-4279-98F4-9F6A2CCF1549}" dt="2022-08-18T23:49:42.749" v="516" actId="478"/>
          <ac:grpSpMkLst>
            <pc:docMk/>
            <pc:sldMk cId="2445432049" sldId="665"/>
            <ac:grpSpMk id="11" creationId="{FEF0043F-48D7-084F-A0A5-AACB58E770AF}"/>
          </ac:grpSpMkLst>
        </pc:grpChg>
        <pc:grpChg chg="del">
          <ac:chgData name="TAN Mei Yi [Harrisdale Senior High School]" userId="f9f029c9-d743-4d60-9f2c-e74bdec1ab07" providerId="ADAL" clId="{0E1E5BAB-8D1B-4279-98F4-9F6A2CCF1549}" dt="2022-08-18T23:49:42.749" v="516" actId="478"/>
          <ac:grpSpMkLst>
            <pc:docMk/>
            <pc:sldMk cId="2445432049" sldId="665"/>
            <ac:grpSpMk id="12" creationId="{D763BF91-D05B-C784-D617-53DC2475920F}"/>
          </ac:grpSpMkLst>
        </pc:grpChg>
        <pc:grpChg chg="del">
          <ac:chgData name="TAN Mei Yi [Harrisdale Senior High School]" userId="f9f029c9-d743-4d60-9f2c-e74bdec1ab07" providerId="ADAL" clId="{0E1E5BAB-8D1B-4279-98F4-9F6A2CCF1549}" dt="2022-08-18T23:49:42.749" v="516" actId="478"/>
          <ac:grpSpMkLst>
            <pc:docMk/>
            <pc:sldMk cId="2445432049" sldId="665"/>
            <ac:grpSpMk id="15" creationId="{CFDF26EB-BC72-4681-4ED7-1521667D2D40}"/>
          </ac:grpSpMkLst>
        </pc:grpChg>
        <pc:grpChg chg="add mod">
          <ac:chgData name="TAN Mei Yi [Harrisdale Senior High School]" userId="f9f029c9-d743-4d60-9f2c-e74bdec1ab07" providerId="ADAL" clId="{0E1E5BAB-8D1B-4279-98F4-9F6A2CCF1549}" dt="2022-08-19T00:15:00.433" v="781" actId="164"/>
          <ac:grpSpMkLst>
            <pc:docMk/>
            <pc:sldMk cId="2445432049" sldId="665"/>
            <ac:grpSpMk id="18" creationId="{9B52BD9C-A9E1-F1AD-DB4F-E15D7D0C8064}"/>
          </ac:grpSpMkLst>
        </pc:grpChg>
        <pc:grpChg chg="add mod">
          <ac:chgData name="TAN Mei Yi [Harrisdale Senior High School]" userId="f9f029c9-d743-4d60-9f2c-e74bdec1ab07" providerId="ADAL" clId="{0E1E5BAB-8D1B-4279-98F4-9F6A2CCF1549}" dt="2022-08-19T00:15:04.924" v="783" actId="1076"/>
          <ac:grpSpMkLst>
            <pc:docMk/>
            <pc:sldMk cId="2445432049" sldId="665"/>
            <ac:grpSpMk id="19" creationId="{57716567-91B2-70D4-DB05-D4993C8161CD}"/>
          </ac:grpSpMkLst>
        </pc:grpChg>
        <pc:picChg chg="add del mod">
          <ac:chgData name="TAN Mei Yi [Harrisdale Senior High School]" userId="f9f029c9-d743-4d60-9f2c-e74bdec1ab07" providerId="ADAL" clId="{0E1E5BAB-8D1B-4279-98F4-9F6A2CCF1549}" dt="2022-08-19T00:18:50.446" v="849" actId="478"/>
          <ac:picMkLst>
            <pc:docMk/>
            <pc:sldMk cId="2445432049" sldId="665"/>
            <ac:picMk id="3" creationId="{8D6AB07C-E283-47B1-759A-D3AB5E06F5D3}"/>
          </ac:picMkLst>
        </pc:picChg>
        <pc:picChg chg="del">
          <ac:chgData name="TAN Mei Yi [Harrisdale Senior High School]" userId="f9f029c9-d743-4d60-9f2c-e74bdec1ab07" providerId="ADAL" clId="{0E1E5BAB-8D1B-4279-98F4-9F6A2CCF1549}" dt="2022-08-18T23:49:40.306" v="515" actId="478"/>
          <ac:picMkLst>
            <pc:docMk/>
            <pc:sldMk cId="2445432049" sldId="665"/>
            <ac:picMk id="4" creationId="{0E3DC021-8B7E-C912-EE01-9A0BAB376658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0:11:57.898" v="760" actId="478"/>
          <ac:picMkLst>
            <pc:docMk/>
            <pc:sldMk cId="2445432049" sldId="665"/>
            <ac:picMk id="4" creationId="{5F097757-4E92-1335-2A48-998FAEE1E47E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0:12:27.289" v="763" actId="478"/>
          <ac:picMkLst>
            <pc:docMk/>
            <pc:sldMk cId="2445432049" sldId="665"/>
            <ac:picMk id="9" creationId="{5EB91BFF-05EE-9EEE-BAA4-65F74BC4B494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0:13:56.840" v="766" actId="478"/>
          <ac:picMkLst>
            <pc:docMk/>
            <pc:sldMk cId="2445432049" sldId="665"/>
            <ac:picMk id="12" creationId="{66E0DFCA-CCBF-8694-360E-B17261DF0B68}"/>
          </ac:picMkLst>
        </pc:picChg>
        <pc:picChg chg="add mod">
          <ac:chgData name="TAN Mei Yi [Harrisdale Senior High School]" userId="f9f029c9-d743-4d60-9f2c-e74bdec1ab07" providerId="ADAL" clId="{0E1E5BAB-8D1B-4279-98F4-9F6A2CCF1549}" dt="2022-08-19T00:14:04.492" v="770" actId="14100"/>
          <ac:picMkLst>
            <pc:docMk/>
            <pc:sldMk cId="2445432049" sldId="665"/>
            <ac:picMk id="14" creationId="{14166795-46C5-D046-27BE-A39DE4556C95}"/>
          </ac:picMkLst>
        </pc:picChg>
        <pc:picChg chg="del">
          <ac:chgData name="TAN Mei Yi [Harrisdale Senior High School]" userId="f9f029c9-d743-4d60-9f2c-e74bdec1ab07" providerId="ADAL" clId="{0E1E5BAB-8D1B-4279-98F4-9F6A2CCF1549}" dt="2022-08-18T23:49:03.382" v="440" actId="478"/>
          <ac:picMkLst>
            <pc:docMk/>
            <pc:sldMk cId="2445432049" sldId="665"/>
            <ac:picMk id="19" creationId="{076115D6-3E1E-033A-0AE0-57F8B0257930}"/>
          </ac:picMkLst>
        </pc:picChg>
      </pc:sldChg>
      <pc:sldChg chg="addSp delSp modSp add mod modAnim">
        <pc:chgData name="TAN Mei Yi [Harrisdale Senior High School]" userId="f9f029c9-d743-4d60-9f2c-e74bdec1ab07" providerId="ADAL" clId="{0E1E5BAB-8D1B-4279-98F4-9F6A2CCF1549}" dt="2022-08-19T01:35:27.055" v="929" actId="478"/>
        <pc:sldMkLst>
          <pc:docMk/>
          <pc:sldMk cId="179992667" sldId="666"/>
        </pc:sldMkLst>
        <pc:spChg chg="mod">
          <ac:chgData name="TAN Mei Yi [Harrisdale Senior High School]" userId="f9f029c9-d743-4d60-9f2c-e74bdec1ab07" providerId="ADAL" clId="{0E1E5BAB-8D1B-4279-98F4-9F6A2CCF1549}" dt="2022-08-19T00:20:59.531" v="860"/>
          <ac:spMkLst>
            <pc:docMk/>
            <pc:sldMk cId="179992667" sldId="666"/>
            <ac:spMk id="6" creationId="{8D553480-BA58-D5F0-B19D-448BEC830D32}"/>
          </ac:spMkLst>
        </pc:spChg>
        <pc:spChg chg="mod">
          <ac:chgData name="TAN Mei Yi [Harrisdale Senior High School]" userId="f9f029c9-d743-4d60-9f2c-e74bdec1ab07" providerId="ADAL" clId="{0E1E5BAB-8D1B-4279-98F4-9F6A2CCF1549}" dt="2022-08-19T00:26:16.299" v="865" actId="1076"/>
          <ac:spMkLst>
            <pc:docMk/>
            <pc:sldMk cId="179992667" sldId="666"/>
            <ac:spMk id="7" creationId="{AD6FC533-6D43-D36F-D93C-263942B1BDC8}"/>
          </ac:spMkLst>
        </pc:spChg>
        <pc:spChg chg="mod">
          <ac:chgData name="TAN Mei Yi [Harrisdale Senior High School]" userId="f9f029c9-d743-4d60-9f2c-e74bdec1ab07" providerId="ADAL" clId="{0E1E5BAB-8D1B-4279-98F4-9F6A2CCF1549}" dt="2022-08-19T00:20:55.499" v="858" actId="20577"/>
          <ac:spMkLst>
            <pc:docMk/>
            <pc:sldMk cId="179992667" sldId="666"/>
            <ac:spMk id="10" creationId="{2B59DFFB-C0E6-1141-433E-F6BA7977E63B}"/>
          </ac:spMkLst>
        </pc:spChg>
        <pc:spChg chg="mod topLvl">
          <ac:chgData name="TAN Mei Yi [Harrisdale Senior High School]" userId="f9f029c9-d743-4d60-9f2c-e74bdec1ab07" providerId="ADAL" clId="{0E1E5BAB-8D1B-4279-98F4-9F6A2CCF1549}" dt="2022-08-19T00:26:59.543" v="872" actId="164"/>
          <ac:spMkLst>
            <pc:docMk/>
            <pc:sldMk cId="179992667" sldId="666"/>
            <ac:spMk id="16" creationId="{38DD7997-6793-1DB0-8B5C-181193FBCF1E}"/>
          </ac:spMkLst>
        </pc:spChg>
        <pc:spChg chg="mod topLvl">
          <ac:chgData name="TAN Mei Yi [Harrisdale Senior High School]" userId="f9f029c9-d743-4d60-9f2c-e74bdec1ab07" providerId="ADAL" clId="{0E1E5BAB-8D1B-4279-98F4-9F6A2CCF1549}" dt="2022-08-19T00:26:47.981" v="871" actId="165"/>
          <ac:spMkLst>
            <pc:docMk/>
            <pc:sldMk cId="179992667" sldId="666"/>
            <ac:spMk id="17" creationId="{4A0934EE-4107-DF92-2F94-C853502A1B0D}"/>
          </ac:spMkLst>
        </pc:spChg>
        <pc:spChg chg="mod topLvl">
          <ac:chgData name="TAN Mei Yi [Harrisdale Senior High School]" userId="f9f029c9-d743-4d60-9f2c-e74bdec1ab07" providerId="ADAL" clId="{0E1E5BAB-8D1B-4279-98F4-9F6A2CCF1549}" dt="2022-08-19T00:26:59.543" v="872" actId="164"/>
          <ac:spMkLst>
            <pc:docMk/>
            <pc:sldMk cId="179992667" sldId="666"/>
            <ac:spMk id="20" creationId="{DEF825FA-2C03-9B3F-8B67-5FEF63E3BD8D}"/>
          </ac:spMkLst>
        </pc:spChg>
        <pc:spChg chg="mod topLvl">
          <ac:chgData name="TAN Mei Yi [Harrisdale Senior High School]" userId="f9f029c9-d743-4d60-9f2c-e74bdec1ab07" providerId="ADAL" clId="{0E1E5BAB-8D1B-4279-98F4-9F6A2CCF1549}" dt="2022-08-19T00:26:47.981" v="871" actId="165"/>
          <ac:spMkLst>
            <pc:docMk/>
            <pc:sldMk cId="179992667" sldId="666"/>
            <ac:spMk id="21" creationId="{F2016CEE-F2E5-3BB9-E041-9CC702AAB5BD}"/>
          </ac:spMkLst>
        </pc:spChg>
        <pc:spChg chg="mod">
          <ac:chgData name="TAN Mei Yi [Harrisdale Senior High School]" userId="f9f029c9-d743-4d60-9f2c-e74bdec1ab07" providerId="ADAL" clId="{0E1E5BAB-8D1B-4279-98F4-9F6A2CCF1549}" dt="2022-08-19T00:21:02.639" v="861" actId="20577"/>
          <ac:spMkLst>
            <pc:docMk/>
            <pc:sldMk cId="179992667" sldId="666"/>
            <ac:spMk id="22" creationId="{9F208DD8-7804-967E-05F5-F92DAA9D64A1}"/>
          </ac:spMkLst>
        </pc:spChg>
        <pc:spChg chg="mod">
          <ac:chgData name="TAN Mei Yi [Harrisdale Senior High School]" userId="f9f029c9-d743-4d60-9f2c-e74bdec1ab07" providerId="ADAL" clId="{0E1E5BAB-8D1B-4279-98F4-9F6A2CCF1549}" dt="2022-08-19T00:27:43.005" v="880" actId="14100"/>
          <ac:spMkLst>
            <pc:docMk/>
            <pc:sldMk cId="179992667" sldId="666"/>
            <ac:spMk id="23" creationId="{1EAA9C89-E01C-0299-B00E-2C0139816650}"/>
          </ac:spMkLst>
        </pc:spChg>
        <pc:spChg chg="mod">
          <ac:chgData name="TAN Mei Yi [Harrisdale Senior High School]" userId="f9f029c9-d743-4d60-9f2c-e74bdec1ab07" providerId="ADAL" clId="{0E1E5BAB-8D1B-4279-98F4-9F6A2CCF1549}" dt="2022-08-19T01:34:02.187" v="899" actId="1076"/>
          <ac:spMkLst>
            <pc:docMk/>
            <pc:sldMk cId="179992667" sldId="666"/>
            <ac:spMk id="24" creationId="{D4AE2179-4D1A-C2A4-6786-66521610AFEA}"/>
          </ac:spMkLst>
        </pc:spChg>
        <pc:spChg chg="mod">
          <ac:chgData name="TAN Mei Yi [Harrisdale Senior High School]" userId="f9f029c9-d743-4d60-9f2c-e74bdec1ab07" providerId="ADAL" clId="{0E1E5BAB-8D1B-4279-98F4-9F6A2CCF1549}" dt="2022-08-19T00:28:06.568" v="891" actId="20577"/>
          <ac:spMkLst>
            <pc:docMk/>
            <pc:sldMk cId="179992667" sldId="666"/>
            <ac:spMk id="25" creationId="{A00FE5EC-B01D-3313-8176-CF35C6D84F31}"/>
          </ac:spMkLst>
        </pc:spChg>
        <pc:spChg chg="mod">
          <ac:chgData name="TAN Mei Yi [Harrisdale Senior High School]" userId="f9f029c9-d743-4d60-9f2c-e74bdec1ab07" providerId="ADAL" clId="{0E1E5BAB-8D1B-4279-98F4-9F6A2CCF1549}" dt="2022-08-19T00:27:59.223" v="886" actId="20577"/>
          <ac:spMkLst>
            <pc:docMk/>
            <pc:sldMk cId="179992667" sldId="666"/>
            <ac:spMk id="26" creationId="{E71A2AF5-1B5C-9DE5-B984-C6877DE7253D}"/>
          </ac:spMkLst>
        </pc:spChg>
        <pc:spChg chg="mod">
          <ac:chgData name="TAN Mei Yi [Harrisdale Senior High School]" userId="f9f029c9-d743-4d60-9f2c-e74bdec1ab07" providerId="ADAL" clId="{0E1E5BAB-8D1B-4279-98F4-9F6A2CCF1549}" dt="2022-08-19T00:28:14.765" v="898" actId="20577"/>
          <ac:spMkLst>
            <pc:docMk/>
            <pc:sldMk cId="179992667" sldId="666"/>
            <ac:spMk id="27" creationId="{C1569F58-6E8D-2FDB-DE5F-3BFCA17455BF}"/>
          </ac:spMkLst>
        </pc:spChg>
        <pc:spChg chg="mod">
          <ac:chgData name="TAN Mei Yi [Harrisdale Senior High School]" userId="f9f029c9-d743-4d60-9f2c-e74bdec1ab07" providerId="ADAL" clId="{0E1E5BAB-8D1B-4279-98F4-9F6A2CCF1549}" dt="2022-08-19T01:35:24.526" v="928" actId="1076"/>
          <ac:spMkLst>
            <pc:docMk/>
            <pc:sldMk cId="179992667" sldId="666"/>
            <ac:spMk id="28" creationId="{AE3882A6-A3CD-8AA2-659B-8D1567086B74}"/>
          </ac:spMkLst>
        </pc:spChg>
        <pc:spChg chg="mod">
          <ac:chgData name="TAN Mei Yi [Harrisdale Senior High School]" userId="f9f029c9-d743-4d60-9f2c-e74bdec1ab07" providerId="ADAL" clId="{0E1E5BAB-8D1B-4279-98F4-9F6A2CCF1549}" dt="2022-08-19T00:26:19.532" v="866" actId="1076"/>
          <ac:spMkLst>
            <pc:docMk/>
            <pc:sldMk cId="179992667" sldId="666"/>
            <ac:spMk id="29" creationId="{E8253FDC-82F8-51A9-7FCB-E3BD3D9F82B9}"/>
          </ac:spMkLst>
        </pc:spChg>
        <pc:spChg chg="mod">
          <ac:chgData name="TAN Mei Yi [Harrisdale Senior High School]" userId="f9f029c9-d743-4d60-9f2c-e74bdec1ab07" providerId="ADAL" clId="{0E1E5BAB-8D1B-4279-98F4-9F6A2CCF1549}" dt="2022-08-19T01:35:21.085" v="927" actId="1076"/>
          <ac:spMkLst>
            <pc:docMk/>
            <pc:sldMk cId="179992667" sldId="666"/>
            <ac:spMk id="30" creationId="{9E4CC556-7AF8-55A8-A498-E2522806C4AE}"/>
          </ac:spMkLst>
        </pc:spChg>
        <pc:grpChg chg="add mod">
          <ac:chgData name="TAN Mei Yi [Harrisdale Senior High School]" userId="f9f029c9-d743-4d60-9f2c-e74bdec1ab07" providerId="ADAL" clId="{0E1E5BAB-8D1B-4279-98F4-9F6A2CCF1549}" dt="2022-08-19T00:26:59.543" v="872" actId="164"/>
          <ac:grpSpMkLst>
            <pc:docMk/>
            <pc:sldMk cId="179992667" sldId="666"/>
            <ac:grpSpMk id="4" creationId="{168146BF-2E74-215E-BD39-E21F6B1C311A}"/>
          </ac:grpSpMkLst>
        </pc:grpChg>
        <pc:grpChg chg="del">
          <ac:chgData name="TAN Mei Yi [Harrisdale Senior High School]" userId="f9f029c9-d743-4d60-9f2c-e74bdec1ab07" providerId="ADAL" clId="{0E1E5BAB-8D1B-4279-98F4-9F6A2CCF1549}" dt="2022-08-19T00:26:47.981" v="871" actId="165"/>
          <ac:grpSpMkLst>
            <pc:docMk/>
            <pc:sldMk cId="179992667" sldId="666"/>
            <ac:grpSpMk id="18" creationId="{9B52BD9C-A9E1-F1AD-DB4F-E15D7D0C8064}"/>
          </ac:grpSpMkLst>
        </pc:grpChg>
        <pc:grpChg chg="del">
          <ac:chgData name="TAN Mei Yi [Harrisdale Senior High School]" userId="f9f029c9-d743-4d60-9f2c-e74bdec1ab07" providerId="ADAL" clId="{0E1E5BAB-8D1B-4279-98F4-9F6A2CCF1549}" dt="2022-08-19T00:26:47.981" v="871" actId="165"/>
          <ac:grpSpMkLst>
            <pc:docMk/>
            <pc:sldMk cId="179992667" sldId="666"/>
            <ac:grpSpMk id="19" creationId="{57716567-91B2-70D4-DB05-D4993C8161CD}"/>
          </ac:grpSpMkLst>
        </pc:grpChg>
        <pc:picChg chg="add del mod">
          <ac:chgData name="TAN Mei Yi [Harrisdale Senior High School]" userId="f9f029c9-d743-4d60-9f2c-e74bdec1ab07" providerId="ADAL" clId="{0E1E5BAB-8D1B-4279-98F4-9F6A2CCF1549}" dt="2022-08-19T01:35:27.055" v="929" actId="478"/>
          <ac:picMkLst>
            <pc:docMk/>
            <pc:sldMk cId="179992667" sldId="666"/>
            <ac:picMk id="3" creationId="{49CA31E6-0F3D-75FC-0D8E-6FFC46843DFB}"/>
          </ac:picMkLst>
        </pc:picChg>
      </pc:sldChg>
      <pc:sldChg chg="addSp delSp modSp add mod delAnim modAnim">
        <pc:chgData name="TAN Mei Yi [Harrisdale Senior High School]" userId="f9f029c9-d743-4d60-9f2c-e74bdec1ab07" providerId="ADAL" clId="{0E1E5BAB-8D1B-4279-98F4-9F6A2CCF1549}" dt="2022-08-19T01:37:08.629" v="968" actId="1076"/>
        <pc:sldMkLst>
          <pc:docMk/>
          <pc:sldMk cId="1507587361" sldId="667"/>
        </pc:sldMkLst>
        <pc:spChg chg="mod">
          <ac:chgData name="TAN Mei Yi [Harrisdale Senior High School]" userId="f9f029c9-d743-4d60-9f2c-e74bdec1ab07" providerId="ADAL" clId="{0E1E5BAB-8D1B-4279-98F4-9F6A2CCF1549}" dt="2022-08-19T01:36:24.535" v="950" actId="20577"/>
          <ac:spMkLst>
            <pc:docMk/>
            <pc:sldMk cId="1507587361" sldId="667"/>
            <ac:spMk id="6" creationId="{8D553480-BA58-D5F0-B19D-448BEC830D32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36.652" v="958" actId="478"/>
          <ac:spMkLst>
            <pc:docMk/>
            <pc:sldMk cId="1507587361" sldId="667"/>
            <ac:spMk id="7" creationId="{AD6FC533-6D43-D36F-D93C-263942B1BDC8}"/>
          </ac:spMkLst>
        </pc:spChg>
        <pc:spChg chg="mod">
          <ac:chgData name="TAN Mei Yi [Harrisdale Senior High School]" userId="f9f029c9-d743-4d60-9f2c-e74bdec1ab07" providerId="ADAL" clId="{0E1E5BAB-8D1B-4279-98F4-9F6A2CCF1549}" dt="2022-08-19T01:36:14.764" v="945" actId="207"/>
          <ac:spMkLst>
            <pc:docMk/>
            <pc:sldMk cId="1507587361" sldId="667"/>
            <ac:spMk id="10" creationId="{2B59DFFB-C0E6-1141-433E-F6BA7977E63B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15" creationId="{EFF4AFCF-1CEE-8384-1767-F6437932C44E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17" creationId="{4A0934EE-4107-DF92-2F94-C853502A1B0D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1" creationId="{F2016CEE-F2E5-3BB9-E041-9CC702AAB5BD}"/>
          </ac:spMkLst>
        </pc:spChg>
        <pc:spChg chg="mod">
          <ac:chgData name="TAN Mei Yi [Harrisdale Senior High School]" userId="f9f029c9-d743-4d60-9f2c-e74bdec1ab07" providerId="ADAL" clId="{0E1E5BAB-8D1B-4279-98F4-9F6A2CCF1549}" dt="2022-08-19T01:36:29.329" v="957" actId="20577"/>
          <ac:spMkLst>
            <pc:docMk/>
            <pc:sldMk cId="1507587361" sldId="667"/>
            <ac:spMk id="22" creationId="{9F208DD8-7804-967E-05F5-F92DAA9D64A1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3" creationId="{1EAA9C89-E01C-0299-B00E-2C0139816650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4" creationId="{D4AE2179-4D1A-C2A4-6786-66521610AFEA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5" creationId="{A00FE5EC-B01D-3313-8176-CF35C6D84F31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6" creationId="{E71A2AF5-1B5C-9DE5-B984-C6877DE7253D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1.440" v="960" actId="478"/>
          <ac:spMkLst>
            <pc:docMk/>
            <pc:sldMk cId="1507587361" sldId="667"/>
            <ac:spMk id="27" creationId="{C1569F58-6E8D-2FDB-DE5F-3BFCA17455BF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4.925" v="961" actId="478"/>
          <ac:spMkLst>
            <pc:docMk/>
            <pc:sldMk cId="1507587361" sldId="667"/>
            <ac:spMk id="28" creationId="{AE3882A6-A3CD-8AA2-659B-8D1567086B74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36.652" v="958" actId="478"/>
          <ac:spMkLst>
            <pc:docMk/>
            <pc:sldMk cId="1507587361" sldId="667"/>
            <ac:spMk id="29" creationId="{E8253FDC-82F8-51A9-7FCB-E3BD3D9F82B9}"/>
          </ac:spMkLst>
        </pc:spChg>
        <pc:spChg chg="del">
          <ac:chgData name="TAN Mei Yi [Harrisdale Senior High School]" userId="f9f029c9-d743-4d60-9f2c-e74bdec1ab07" providerId="ADAL" clId="{0E1E5BAB-8D1B-4279-98F4-9F6A2CCF1549}" dt="2022-08-19T01:36:44.925" v="961" actId="478"/>
          <ac:spMkLst>
            <pc:docMk/>
            <pc:sldMk cId="1507587361" sldId="667"/>
            <ac:spMk id="30" creationId="{9E4CC556-7AF8-55A8-A498-E2522806C4AE}"/>
          </ac:spMkLst>
        </pc:spChg>
        <pc:grpChg chg="del">
          <ac:chgData name="TAN Mei Yi [Harrisdale Senior High School]" userId="f9f029c9-d743-4d60-9f2c-e74bdec1ab07" providerId="ADAL" clId="{0E1E5BAB-8D1B-4279-98F4-9F6A2CCF1549}" dt="2022-08-19T01:36:41.440" v="960" actId="478"/>
          <ac:grpSpMkLst>
            <pc:docMk/>
            <pc:sldMk cId="1507587361" sldId="667"/>
            <ac:grpSpMk id="4" creationId="{168146BF-2E74-215E-BD39-E21F6B1C311A}"/>
          </ac:grpSpMkLst>
        </pc:grpChg>
        <pc:picChg chg="add mod modCrop">
          <ac:chgData name="TAN Mei Yi [Harrisdale Senior High School]" userId="f9f029c9-d743-4d60-9f2c-e74bdec1ab07" providerId="ADAL" clId="{0E1E5BAB-8D1B-4279-98F4-9F6A2CCF1549}" dt="2022-08-19T01:37:08.629" v="968" actId="1076"/>
          <ac:picMkLst>
            <pc:docMk/>
            <pc:sldMk cId="1507587361" sldId="667"/>
            <ac:picMk id="3" creationId="{196D445B-DD68-877A-8795-0F49B16AF2E7}"/>
          </ac:picMkLst>
        </pc:picChg>
        <pc:picChg chg="del">
          <ac:chgData name="TAN Mei Yi [Harrisdale Senior High School]" userId="f9f029c9-d743-4d60-9f2c-e74bdec1ab07" providerId="ADAL" clId="{0E1E5BAB-8D1B-4279-98F4-9F6A2CCF1549}" dt="2022-08-19T01:36:36.652" v="958" actId="478"/>
          <ac:picMkLst>
            <pc:docMk/>
            <pc:sldMk cId="1507587361" sldId="667"/>
            <ac:picMk id="14" creationId="{14166795-46C5-D046-27BE-A39DE4556C95}"/>
          </ac:picMkLst>
        </pc:picChg>
      </pc:sldChg>
      <pc:sldChg chg="addSp delSp modSp add mod delAnim modAnim">
        <pc:chgData name="TAN Mei Yi [Harrisdale Senior High School]" userId="f9f029c9-d743-4d60-9f2c-e74bdec1ab07" providerId="ADAL" clId="{0E1E5BAB-8D1B-4279-98F4-9F6A2CCF1549}" dt="2022-08-19T02:43:20.110" v="2608"/>
        <pc:sldMkLst>
          <pc:docMk/>
          <pc:sldMk cId="261203392" sldId="668"/>
        </pc:sldMkLst>
        <pc:spChg chg="mod">
          <ac:chgData name="TAN Mei Yi [Harrisdale Senior High School]" userId="f9f029c9-d743-4d60-9f2c-e74bdec1ab07" providerId="ADAL" clId="{0E1E5BAB-8D1B-4279-98F4-9F6A2CCF1549}" dt="2022-08-19T01:38:41.034" v="991" actId="20577"/>
          <ac:spMkLst>
            <pc:docMk/>
            <pc:sldMk cId="261203392" sldId="668"/>
            <ac:spMk id="6" creationId="{8D553480-BA58-D5F0-B19D-448BEC830D32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1:40:03.609" v="1107" actId="164"/>
          <ac:spMkLst>
            <pc:docMk/>
            <pc:sldMk cId="261203392" sldId="668"/>
            <ac:spMk id="7" creationId="{C2BEE96E-2D67-3149-771B-055175785607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9T02:40:20.583" v="2604" actId="478"/>
          <ac:spMkLst>
            <pc:docMk/>
            <pc:sldMk cId="261203392" sldId="668"/>
            <ac:spMk id="9" creationId="{9F6841A5-713B-46A0-042F-6F315D22DEA5}"/>
          </ac:spMkLst>
        </pc:spChg>
        <pc:spChg chg="mod">
          <ac:chgData name="TAN Mei Yi [Harrisdale Senior High School]" userId="f9f029c9-d743-4d60-9f2c-e74bdec1ab07" providerId="ADAL" clId="{0E1E5BAB-8D1B-4279-98F4-9F6A2CCF1549}" dt="2022-08-19T01:38:32.006" v="983" actId="20577"/>
          <ac:spMkLst>
            <pc:docMk/>
            <pc:sldMk cId="261203392" sldId="668"/>
            <ac:spMk id="10" creationId="{2B59DFFB-C0E6-1141-433E-F6BA7977E63B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9T02:40:20.583" v="2604" actId="478"/>
          <ac:spMkLst>
            <pc:docMk/>
            <pc:sldMk cId="261203392" sldId="668"/>
            <ac:spMk id="11" creationId="{FD59C962-323E-1F7E-5854-0661835B844B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9T02:40:20.583" v="2604" actId="478"/>
          <ac:spMkLst>
            <pc:docMk/>
            <pc:sldMk cId="261203392" sldId="668"/>
            <ac:spMk id="12" creationId="{B362220E-3A4D-CCBD-80D4-7910C983DBC1}"/>
          </ac:spMkLst>
        </pc:spChg>
        <pc:spChg chg="add del mod">
          <ac:chgData name="TAN Mei Yi [Harrisdale Senior High School]" userId="f9f029c9-d743-4d60-9f2c-e74bdec1ab07" providerId="ADAL" clId="{0E1E5BAB-8D1B-4279-98F4-9F6A2CCF1549}" dt="2022-08-19T02:40:20.583" v="2604" actId="478"/>
          <ac:spMkLst>
            <pc:docMk/>
            <pc:sldMk cId="261203392" sldId="668"/>
            <ac:spMk id="13" creationId="{E3FD3720-55F8-C966-567E-5B48C62CD991}"/>
          </ac:spMkLst>
        </pc:spChg>
        <pc:spChg chg="mod">
          <ac:chgData name="TAN Mei Yi [Harrisdale Senior High School]" userId="f9f029c9-d743-4d60-9f2c-e74bdec1ab07" providerId="ADAL" clId="{0E1E5BAB-8D1B-4279-98F4-9F6A2CCF1549}" dt="2022-08-19T01:57:43.447" v="1305" actId="20577"/>
          <ac:spMkLst>
            <pc:docMk/>
            <pc:sldMk cId="261203392" sldId="668"/>
            <ac:spMk id="22" creationId="{9F208DD8-7804-967E-05F5-F92DAA9D64A1}"/>
          </ac:spMkLst>
        </pc:spChg>
        <pc:grpChg chg="add del mod ord">
          <ac:chgData name="TAN Mei Yi [Harrisdale Senior High School]" userId="f9f029c9-d743-4d60-9f2c-e74bdec1ab07" providerId="ADAL" clId="{0E1E5BAB-8D1B-4279-98F4-9F6A2CCF1549}" dt="2022-08-19T02:40:20.583" v="2604" actId="478"/>
          <ac:grpSpMkLst>
            <pc:docMk/>
            <pc:sldMk cId="261203392" sldId="668"/>
            <ac:grpSpMk id="8" creationId="{F4837559-0CA7-97B7-E55A-891F677B0EE0}"/>
          </ac:grpSpMkLst>
        </pc:grpChg>
        <pc:picChg chg="del">
          <ac:chgData name="TAN Mei Yi [Harrisdale Senior High School]" userId="f9f029c9-d743-4d60-9f2c-e74bdec1ab07" providerId="ADAL" clId="{0E1E5BAB-8D1B-4279-98F4-9F6A2CCF1549}" dt="2022-08-19T01:39:15.874" v="1093" actId="478"/>
          <ac:picMkLst>
            <pc:docMk/>
            <pc:sldMk cId="261203392" sldId="668"/>
            <ac:picMk id="3" creationId="{196D445B-DD68-877A-8795-0F49B16AF2E7}"/>
          </ac:picMkLst>
        </pc:picChg>
        <pc:picChg chg="add mod">
          <ac:chgData name="TAN Mei Yi [Harrisdale Senior High School]" userId="f9f029c9-d743-4d60-9f2c-e74bdec1ab07" providerId="ADAL" clId="{0E1E5BAB-8D1B-4279-98F4-9F6A2CCF1549}" dt="2022-08-19T02:40:25.354" v="2607" actId="1076"/>
          <ac:picMkLst>
            <pc:docMk/>
            <pc:sldMk cId="261203392" sldId="668"/>
            <ac:picMk id="3" creationId="{B0FA8EFB-B4AD-7380-57B4-C3B594F7C443}"/>
          </ac:picMkLst>
        </pc:picChg>
        <pc:picChg chg="add mod ord modCrop">
          <ac:chgData name="TAN Mei Yi [Harrisdale Senior High School]" userId="f9f029c9-d743-4d60-9f2c-e74bdec1ab07" providerId="ADAL" clId="{0E1E5BAB-8D1B-4279-98F4-9F6A2CCF1549}" dt="2022-08-19T01:40:03.609" v="1107" actId="164"/>
          <ac:picMkLst>
            <pc:docMk/>
            <pc:sldMk cId="261203392" sldId="668"/>
            <ac:picMk id="4" creationId="{39CA4A1C-524F-103E-F74D-1BE117CD6950}"/>
          </ac:picMkLst>
        </pc:picChg>
      </pc:sldChg>
      <pc:sldChg chg="addSp delSp modSp add mod modAnim">
        <pc:chgData name="TAN Mei Yi [Harrisdale Senior High School]" userId="f9f029c9-d743-4d60-9f2c-e74bdec1ab07" providerId="ADAL" clId="{0E1E5BAB-8D1B-4279-98F4-9F6A2CCF1549}" dt="2022-08-19T02:00:21.116" v="1349" actId="1076"/>
        <pc:sldMkLst>
          <pc:docMk/>
          <pc:sldMk cId="545894721" sldId="669"/>
        </pc:sldMkLst>
        <pc:spChg chg="mod">
          <ac:chgData name="TAN Mei Yi [Harrisdale Senior High School]" userId="f9f029c9-d743-4d60-9f2c-e74bdec1ab07" providerId="ADAL" clId="{0E1E5BAB-8D1B-4279-98F4-9F6A2CCF1549}" dt="2022-08-19T01:57:34.017" v="1303" actId="20577"/>
          <ac:spMkLst>
            <pc:docMk/>
            <pc:sldMk cId="545894721" sldId="669"/>
            <ac:spMk id="6" creationId="{8D553480-BA58-D5F0-B19D-448BEC830D32}"/>
          </ac:spMkLst>
        </pc:spChg>
        <pc:spChg chg="mod ord topLvl">
          <ac:chgData name="TAN Mei Yi [Harrisdale Senior High School]" userId="f9f029c9-d743-4d60-9f2c-e74bdec1ab07" providerId="ADAL" clId="{0E1E5BAB-8D1B-4279-98F4-9F6A2CCF1549}" dt="2022-08-19T01:58:40.849" v="1317" actId="164"/>
          <ac:spMkLst>
            <pc:docMk/>
            <pc:sldMk cId="545894721" sldId="669"/>
            <ac:spMk id="7" creationId="{C2BEE96E-2D67-3149-771B-055175785607}"/>
          </ac:spMkLst>
        </pc:spChg>
        <pc:spChg chg="mod">
          <ac:chgData name="TAN Mei Yi [Harrisdale Senior High School]" userId="f9f029c9-d743-4d60-9f2c-e74bdec1ab07" providerId="ADAL" clId="{0E1E5BAB-8D1B-4279-98F4-9F6A2CCF1549}" dt="2022-08-19T01:56:43.688" v="1292" actId="20577"/>
          <ac:spMkLst>
            <pc:docMk/>
            <pc:sldMk cId="545894721" sldId="669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0E1E5BAB-8D1B-4279-98F4-9F6A2CCF1549}" dt="2022-08-19T01:59:39.079" v="1335" actId="20577"/>
          <ac:spMkLst>
            <pc:docMk/>
            <pc:sldMk cId="545894721" sldId="669"/>
            <ac:spMk id="11" creationId="{FD59C962-323E-1F7E-5854-0661835B844B}"/>
          </ac:spMkLst>
        </pc:spChg>
        <pc:spChg chg="mod">
          <ac:chgData name="TAN Mei Yi [Harrisdale Senior High School]" userId="f9f029c9-d743-4d60-9f2c-e74bdec1ab07" providerId="ADAL" clId="{0E1E5BAB-8D1B-4279-98F4-9F6A2CCF1549}" dt="2022-08-19T01:59:45.360" v="1336"/>
          <ac:spMkLst>
            <pc:docMk/>
            <pc:sldMk cId="545894721" sldId="669"/>
            <ac:spMk id="12" creationId="{B362220E-3A4D-CCBD-80D4-7910C983DBC1}"/>
          </ac:spMkLst>
        </pc:spChg>
        <pc:spChg chg="mod">
          <ac:chgData name="TAN Mei Yi [Harrisdale Senior High School]" userId="f9f029c9-d743-4d60-9f2c-e74bdec1ab07" providerId="ADAL" clId="{0E1E5BAB-8D1B-4279-98F4-9F6A2CCF1549}" dt="2022-08-19T01:59:52.041" v="1341" actId="20577"/>
          <ac:spMkLst>
            <pc:docMk/>
            <pc:sldMk cId="545894721" sldId="669"/>
            <ac:spMk id="13" creationId="{E3FD3720-55F8-C966-567E-5B48C62CD991}"/>
          </ac:spMkLst>
        </pc:spChg>
        <pc:spChg chg="mod">
          <ac:chgData name="TAN Mei Yi [Harrisdale Senior High School]" userId="f9f029c9-d743-4d60-9f2c-e74bdec1ab07" providerId="ADAL" clId="{0E1E5BAB-8D1B-4279-98F4-9F6A2CCF1549}" dt="2022-08-19T01:57:48.171" v="1306" actId="20577"/>
          <ac:spMkLst>
            <pc:docMk/>
            <pc:sldMk cId="545894721" sldId="669"/>
            <ac:spMk id="22" creationId="{9F208DD8-7804-967E-05F5-F92DAA9D64A1}"/>
          </ac:spMkLst>
        </pc:spChg>
        <pc:grpChg chg="del">
          <ac:chgData name="TAN Mei Yi [Harrisdale Senior High School]" userId="f9f029c9-d743-4d60-9f2c-e74bdec1ab07" providerId="ADAL" clId="{0E1E5BAB-8D1B-4279-98F4-9F6A2CCF1549}" dt="2022-08-19T01:58:26.525" v="1313" actId="165"/>
          <ac:grpSpMkLst>
            <pc:docMk/>
            <pc:sldMk cId="545894721" sldId="669"/>
            <ac:grpSpMk id="8" creationId="{F4837559-0CA7-97B7-E55A-891F677B0EE0}"/>
          </ac:grpSpMkLst>
        </pc:grpChg>
        <pc:grpChg chg="add mod ord">
          <ac:chgData name="TAN Mei Yi [Harrisdale Senior High School]" userId="f9f029c9-d743-4d60-9f2c-e74bdec1ab07" providerId="ADAL" clId="{0E1E5BAB-8D1B-4279-98F4-9F6A2CCF1549}" dt="2022-08-19T01:58:59.984" v="1324" actId="14100"/>
          <ac:grpSpMkLst>
            <pc:docMk/>
            <pc:sldMk cId="545894721" sldId="669"/>
            <ac:grpSpMk id="15" creationId="{EE8F2C17-56FF-2366-6374-9630E047FA39}"/>
          </ac:grpSpMkLst>
        </pc:grpChg>
        <pc:picChg chg="add mod modCrop">
          <ac:chgData name="TAN Mei Yi [Harrisdale Senior High School]" userId="f9f029c9-d743-4d60-9f2c-e74bdec1ab07" providerId="ADAL" clId="{0E1E5BAB-8D1B-4279-98F4-9F6A2CCF1549}" dt="2022-08-19T01:58:40.849" v="1317" actId="164"/>
          <ac:picMkLst>
            <pc:docMk/>
            <pc:sldMk cId="545894721" sldId="669"/>
            <ac:picMk id="3" creationId="{0A50940F-649E-CDCB-051E-091C106B5070}"/>
          </ac:picMkLst>
        </pc:picChg>
        <pc:picChg chg="del mod topLvl">
          <ac:chgData name="TAN Mei Yi [Harrisdale Senior High School]" userId="f9f029c9-d743-4d60-9f2c-e74bdec1ab07" providerId="ADAL" clId="{0E1E5BAB-8D1B-4279-98F4-9F6A2CCF1549}" dt="2022-08-19T01:58:42.197" v="1318" actId="478"/>
          <ac:picMkLst>
            <pc:docMk/>
            <pc:sldMk cId="545894721" sldId="669"/>
            <ac:picMk id="4" creationId="{39CA4A1C-524F-103E-F74D-1BE117CD6950}"/>
          </ac:picMkLst>
        </pc:picChg>
        <pc:picChg chg="add mod modCrop">
          <ac:chgData name="TAN Mei Yi [Harrisdale Senior High School]" userId="f9f029c9-d743-4d60-9f2c-e74bdec1ab07" providerId="ADAL" clId="{0E1E5BAB-8D1B-4279-98F4-9F6A2CCF1549}" dt="2022-08-19T02:00:21.116" v="1349" actId="1076"/>
          <ac:picMkLst>
            <pc:docMk/>
            <pc:sldMk cId="545894721" sldId="669"/>
            <ac:picMk id="14" creationId="{9F4299CB-388D-9C51-0424-4E96C4C68149}"/>
          </ac:picMkLst>
        </pc:picChg>
      </pc:sldChg>
      <pc:sldChg chg="addSp delSp modSp add mod delAnim modAnim">
        <pc:chgData name="TAN Mei Yi [Harrisdale Senior High School]" userId="f9f029c9-d743-4d60-9f2c-e74bdec1ab07" providerId="ADAL" clId="{0E1E5BAB-8D1B-4279-98F4-9F6A2CCF1549}" dt="2022-08-19T02:04:53.196" v="1477"/>
        <pc:sldMkLst>
          <pc:docMk/>
          <pc:sldMk cId="494565681" sldId="670"/>
        </pc:sldMkLst>
        <pc:spChg chg="mod">
          <ac:chgData name="TAN Mei Yi [Harrisdale Senior High School]" userId="f9f029c9-d743-4d60-9f2c-e74bdec1ab07" providerId="ADAL" clId="{0E1E5BAB-8D1B-4279-98F4-9F6A2CCF1549}" dt="2022-08-19T02:03:54.228" v="1457" actId="20577"/>
          <ac:spMkLst>
            <pc:docMk/>
            <pc:sldMk cId="494565681" sldId="670"/>
            <ac:spMk id="6" creationId="{8D553480-BA58-D5F0-B19D-448BEC830D32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04:38.834" v="1472" actId="1076"/>
          <ac:spMkLst>
            <pc:docMk/>
            <pc:sldMk cId="494565681" sldId="670"/>
            <ac:spMk id="8" creationId="{54BDC37D-40E8-25A5-4218-6C89473D759F}"/>
          </ac:spMkLst>
        </pc:spChg>
        <pc:spChg chg="del">
          <ac:chgData name="TAN Mei Yi [Harrisdale Senior High School]" userId="f9f029c9-d743-4d60-9f2c-e74bdec1ab07" providerId="ADAL" clId="{0E1E5BAB-8D1B-4279-98F4-9F6A2CCF1549}" dt="2022-08-19T02:04:17.562" v="1461" actId="478"/>
          <ac:spMkLst>
            <pc:docMk/>
            <pc:sldMk cId="494565681" sldId="670"/>
            <ac:spMk id="9" creationId="{9F6841A5-713B-46A0-042F-6F315D22DEA5}"/>
          </ac:spMkLst>
        </pc:spChg>
        <pc:spChg chg="mod">
          <ac:chgData name="TAN Mei Yi [Harrisdale Senior High School]" userId="f9f029c9-d743-4d60-9f2c-e74bdec1ab07" providerId="ADAL" clId="{0E1E5BAB-8D1B-4279-98F4-9F6A2CCF1549}" dt="2022-08-19T02:03:51.014" v="1456" actId="20577"/>
          <ac:spMkLst>
            <pc:docMk/>
            <pc:sldMk cId="494565681" sldId="670"/>
            <ac:spMk id="10" creationId="{2B59DFFB-C0E6-1141-433E-F6BA7977E63B}"/>
          </ac:spMkLst>
        </pc:spChg>
        <pc:spChg chg="del">
          <ac:chgData name="TAN Mei Yi [Harrisdale Senior High School]" userId="f9f029c9-d743-4d60-9f2c-e74bdec1ab07" providerId="ADAL" clId="{0E1E5BAB-8D1B-4279-98F4-9F6A2CCF1549}" dt="2022-08-19T02:03:03.891" v="1352" actId="478"/>
          <ac:spMkLst>
            <pc:docMk/>
            <pc:sldMk cId="494565681" sldId="670"/>
            <ac:spMk id="11" creationId="{FD59C962-323E-1F7E-5854-0661835B844B}"/>
          </ac:spMkLst>
        </pc:spChg>
        <pc:spChg chg="del">
          <ac:chgData name="TAN Mei Yi [Harrisdale Senior High School]" userId="f9f029c9-d743-4d60-9f2c-e74bdec1ab07" providerId="ADAL" clId="{0E1E5BAB-8D1B-4279-98F4-9F6A2CCF1549}" dt="2022-08-19T02:03:03.891" v="1352" actId="478"/>
          <ac:spMkLst>
            <pc:docMk/>
            <pc:sldMk cId="494565681" sldId="670"/>
            <ac:spMk id="12" creationId="{B362220E-3A4D-CCBD-80D4-7910C983DBC1}"/>
          </ac:spMkLst>
        </pc:spChg>
        <pc:spChg chg="del">
          <ac:chgData name="TAN Mei Yi [Harrisdale Senior High School]" userId="f9f029c9-d743-4d60-9f2c-e74bdec1ab07" providerId="ADAL" clId="{0E1E5BAB-8D1B-4279-98F4-9F6A2CCF1549}" dt="2022-08-19T02:03:03.891" v="1352" actId="478"/>
          <ac:spMkLst>
            <pc:docMk/>
            <pc:sldMk cId="494565681" sldId="670"/>
            <ac:spMk id="13" creationId="{E3FD3720-55F8-C966-567E-5B48C62CD991}"/>
          </ac:spMkLst>
        </pc:spChg>
        <pc:spChg chg="mod">
          <ac:chgData name="TAN Mei Yi [Harrisdale Senior High School]" userId="f9f029c9-d743-4d60-9f2c-e74bdec1ab07" providerId="ADAL" clId="{0E1E5BAB-8D1B-4279-98F4-9F6A2CCF1549}" dt="2022-08-19T02:04:13.118" v="1460" actId="20577"/>
          <ac:spMkLst>
            <pc:docMk/>
            <pc:sldMk cId="494565681" sldId="670"/>
            <ac:spMk id="22" creationId="{9F208DD8-7804-967E-05F5-F92DAA9D64A1}"/>
          </ac:spMkLst>
        </pc:spChg>
        <pc:grpChg chg="del">
          <ac:chgData name="TAN Mei Yi [Harrisdale Senior High School]" userId="f9f029c9-d743-4d60-9f2c-e74bdec1ab07" providerId="ADAL" clId="{0E1E5BAB-8D1B-4279-98F4-9F6A2CCF1549}" dt="2022-08-19T02:03:05.247" v="1353" actId="478"/>
          <ac:grpSpMkLst>
            <pc:docMk/>
            <pc:sldMk cId="494565681" sldId="670"/>
            <ac:grpSpMk id="15" creationId="{EE8F2C17-56FF-2366-6374-9630E047FA39}"/>
          </ac:grpSpMkLst>
        </pc:grpChg>
        <pc:picChg chg="add mod modCrop">
          <ac:chgData name="TAN Mei Yi [Harrisdale Senior High School]" userId="f9f029c9-d743-4d60-9f2c-e74bdec1ab07" providerId="ADAL" clId="{0E1E5BAB-8D1B-4279-98F4-9F6A2CCF1549}" dt="2022-08-19T02:04:51.189" v="1476" actId="14100"/>
          <ac:picMkLst>
            <pc:docMk/>
            <pc:sldMk cId="494565681" sldId="670"/>
            <ac:picMk id="4" creationId="{864944F9-A049-D891-4D8C-554CBC1E578D}"/>
          </ac:picMkLst>
        </pc:picChg>
        <pc:picChg chg="del">
          <ac:chgData name="TAN Mei Yi [Harrisdale Senior High School]" userId="f9f029c9-d743-4d60-9f2c-e74bdec1ab07" providerId="ADAL" clId="{0E1E5BAB-8D1B-4279-98F4-9F6A2CCF1549}" dt="2022-08-19T02:03:01.113" v="1351" actId="478"/>
          <ac:picMkLst>
            <pc:docMk/>
            <pc:sldMk cId="494565681" sldId="670"/>
            <ac:picMk id="14" creationId="{9F4299CB-388D-9C51-0424-4E96C4C68149}"/>
          </ac:picMkLst>
        </pc:picChg>
      </pc:sldChg>
      <pc:sldChg chg="addSp delSp modSp add mod ord delAnim modAnim">
        <pc:chgData name="TAN Mei Yi [Harrisdale Senior High School]" userId="f9f029c9-d743-4d60-9f2c-e74bdec1ab07" providerId="ADAL" clId="{0E1E5BAB-8D1B-4279-98F4-9F6A2CCF1549}" dt="2022-08-19T02:14:46.892" v="1809"/>
        <pc:sldMkLst>
          <pc:docMk/>
          <pc:sldMk cId="1196640818" sldId="671"/>
        </pc:sldMkLst>
        <pc:spChg chg="del">
          <ac:chgData name="TAN Mei Yi [Harrisdale Senior High School]" userId="f9f029c9-d743-4d60-9f2c-e74bdec1ab07" providerId="ADAL" clId="{0E1E5BAB-8D1B-4279-98F4-9F6A2CCF1549}" dt="2022-08-19T02:07:47.407" v="1601" actId="478"/>
          <ac:spMkLst>
            <pc:docMk/>
            <pc:sldMk cId="1196640818" sldId="671"/>
            <ac:spMk id="6" creationId="{8D553480-BA58-D5F0-B19D-448BEC830D32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09:56.199" v="1789" actId="1076"/>
          <ac:spMkLst>
            <pc:docMk/>
            <pc:sldMk cId="1196640818" sldId="671"/>
            <ac:spMk id="7" creationId="{927A87C5-6F8D-489D-EF0A-C4D65A762A54}"/>
          </ac:spMkLst>
        </pc:spChg>
        <pc:spChg chg="mod">
          <ac:chgData name="TAN Mei Yi [Harrisdale Senior High School]" userId="f9f029c9-d743-4d60-9f2c-e74bdec1ab07" providerId="ADAL" clId="{0E1E5BAB-8D1B-4279-98F4-9F6A2CCF1549}" dt="2022-08-19T02:09:00.751" v="1740" actId="1076"/>
          <ac:spMkLst>
            <pc:docMk/>
            <pc:sldMk cId="1196640818" sldId="671"/>
            <ac:spMk id="8" creationId="{54BDC37D-40E8-25A5-4218-6C89473D759F}"/>
          </ac:spMkLst>
        </pc:spChg>
        <pc:spChg chg="mod">
          <ac:chgData name="TAN Mei Yi [Harrisdale Senior High School]" userId="f9f029c9-d743-4d60-9f2c-e74bdec1ab07" providerId="ADAL" clId="{0E1E5BAB-8D1B-4279-98F4-9F6A2CCF1549}" dt="2022-08-19T02:07:43.250" v="1600" actId="14100"/>
          <ac:spMkLst>
            <pc:docMk/>
            <pc:sldMk cId="1196640818" sldId="671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0E1E5BAB-8D1B-4279-98F4-9F6A2CCF1549}" dt="2022-08-19T02:08:44.485" v="1731" actId="20577"/>
          <ac:spMkLst>
            <pc:docMk/>
            <pc:sldMk cId="1196640818" sldId="671"/>
            <ac:spMk id="22" creationId="{9F208DD8-7804-967E-05F5-F92DAA9D64A1}"/>
          </ac:spMkLst>
        </pc:spChg>
        <pc:picChg chg="add mod modCrop">
          <ac:chgData name="TAN Mei Yi [Harrisdale Senior High School]" userId="f9f029c9-d743-4d60-9f2c-e74bdec1ab07" providerId="ADAL" clId="{0E1E5BAB-8D1B-4279-98F4-9F6A2CCF1549}" dt="2022-08-19T02:10:10.029" v="1793" actId="14100"/>
          <ac:picMkLst>
            <pc:docMk/>
            <pc:sldMk cId="1196640818" sldId="671"/>
            <ac:picMk id="3" creationId="{3D9EDF98-EF02-70BC-E7E4-FAF8748F3A54}"/>
          </ac:picMkLst>
        </pc:picChg>
        <pc:picChg chg="del">
          <ac:chgData name="TAN Mei Yi [Harrisdale Senior High School]" userId="f9f029c9-d743-4d60-9f2c-e74bdec1ab07" providerId="ADAL" clId="{0E1E5BAB-8D1B-4279-98F4-9F6A2CCF1549}" dt="2022-08-19T02:09:07.664" v="1741" actId="478"/>
          <ac:picMkLst>
            <pc:docMk/>
            <pc:sldMk cId="1196640818" sldId="671"/>
            <ac:picMk id="4" creationId="{864944F9-A049-D891-4D8C-554CBC1E578D}"/>
          </ac:picMkLst>
        </pc:picChg>
      </pc:sldChg>
      <pc:sldChg chg="addSp delSp modSp add mod delAnim modAnim">
        <pc:chgData name="TAN Mei Yi [Harrisdale Senior High School]" userId="f9f029c9-d743-4d60-9f2c-e74bdec1ab07" providerId="ADAL" clId="{0E1E5BAB-8D1B-4279-98F4-9F6A2CCF1549}" dt="2022-08-19T02:37:16.389" v="2582" actId="1076"/>
        <pc:sldMkLst>
          <pc:docMk/>
          <pc:sldMk cId="121952845" sldId="672"/>
        </pc:sldMkLst>
        <pc:spChg chg="mod">
          <ac:chgData name="TAN Mei Yi [Harrisdale Senior High School]" userId="f9f029c9-d743-4d60-9f2c-e74bdec1ab07" providerId="ADAL" clId="{0E1E5BAB-8D1B-4279-98F4-9F6A2CCF1549}" dt="2022-08-19T02:36:51.783" v="2568" actId="20577"/>
          <ac:spMkLst>
            <pc:docMk/>
            <pc:sldMk cId="121952845" sldId="672"/>
            <ac:spMk id="4" creationId="{00000000-0000-0000-0000-000000000000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4:35.771" v="2516" actId="1076"/>
          <ac:spMkLst>
            <pc:docMk/>
            <pc:sldMk cId="121952845" sldId="672"/>
            <ac:spMk id="6" creationId="{90A18563-4CB2-53FB-B39D-053F69389898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5:07.762" v="2541" actId="20577"/>
          <ac:spMkLst>
            <pc:docMk/>
            <pc:sldMk cId="121952845" sldId="672"/>
            <ac:spMk id="7" creationId="{A51749BA-C00A-6163-BB7A-685D829FAA45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5:11.868" v="2544" actId="20577"/>
          <ac:spMkLst>
            <pc:docMk/>
            <pc:sldMk cId="121952845" sldId="672"/>
            <ac:spMk id="8" creationId="{467E735D-9DEA-936C-3B31-D50D78800B98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6:47.248" v="2564" actId="1076"/>
          <ac:spMkLst>
            <pc:docMk/>
            <pc:sldMk cId="121952845" sldId="672"/>
            <ac:spMk id="10" creationId="{7C83B8D5-63D7-DAA0-9D8B-B732CFCD2627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6:47.248" v="2564" actId="1076"/>
          <ac:spMkLst>
            <pc:docMk/>
            <pc:sldMk cId="121952845" sldId="672"/>
            <ac:spMk id="11" creationId="{3CB8BBAB-FA0F-F9DF-1793-DB8E17314BAE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7:16.389" v="2582" actId="1076"/>
          <ac:spMkLst>
            <pc:docMk/>
            <pc:sldMk cId="121952845" sldId="672"/>
            <ac:spMk id="12" creationId="{4E18C916-3468-6FB7-2C11-AD43F3F7D46B}"/>
          </ac:spMkLst>
        </pc:spChg>
        <pc:spChg chg="add mod">
          <ac:chgData name="TAN Mei Yi [Harrisdale Senior High School]" userId="f9f029c9-d743-4d60-9f2c-e74bdec1ab07" providerId="ADAL" clId="{0E1E5BAB-8D1B-4279-98F4-9F6A2CCF1549}" dt="2022-08-19T02:37:16.389" v="2582" actId="1076"/>
          <ac:spMkLst>
            <pc:docMk/>
            <pc:sldMk cId="121952845" sldId="672"/>
            <ac:spMk id="13" creationId="{A3F9F6E2-3A4D-CB81-E531-73488D4FA60E}"/>
          </ac:spMkLst>
        </pc:spChg>
        <pc:spChg chg="mod">
          <ac:chgData name="TAN Mei Yi [Harrisdale Senior High School]" userId="f9f029c9-d743-4d60-9f2c-e74bdec1ab07" providerId="ADAL" clId="{0E1E5BAB-8D1B-4279-98F4-9F6A2CCF1549}" dt="2022-08-19T02:34:35.771" v="2516" actId="1076"/>
          <ac:spMkLst>
            <pc:docMk/>
            <pc:sldMk cId="121952845" sldId="672"/>
            <ac:spMk id="24" creationId="{408245F3-42B5-B849-B83B-3C6FB1BEC05D}"/>
          </ac:spMkLst>
        </pc:spChg>
        <pc:spChg chg="del mod">
          <ac:chgData name="TAN Mei Yi [Harrisdale Senior High School]" userId="f9f029c9-d743-4d60-9f2c-e74bdec1ab07" providerId="ADAL" clId="{0E1E5BAB-8D1B-4279-98F4-9F6A2CCF1549}" dt="2022-08-19T02:33:04.919" v="2421" actId="478"/>
          <ac:spMkLst>
            <pc:docMk/>
            <pc:sldMk cId="121952845" sldId="672"/>
            <ac:spMk id="97" creationId="{9CCE37B5-5F35-771D-FEAB-FC40466D3C03}"/>
          </ac:spMkLst>
        </pc:spChg>
        <pc:picChg chg="del mod">
          <ac:chgData name="TAN Mei Yi [Harrisdale Senior High School]" userId="f9f029c9-d743-4d60-9f2c-e74bdec1ab07" providerId="ADAL" clId="{0E1E5BAB-8D1B-4279-98F4-9F6A2CCF1549}" dt="2022-08-19T02:14:30.851" v="1806" actId="478"/>
          <ac:picMkLst>
            <pc:docMk/>
            <pc:sldMk cId="121952845" sldId="672"/>
            <ac:picMk id="3" creationId="{5C34D6A1-DF37-B1B8-DAF4-54FDA1B0CD11}"/>
          </ac:picMkLst>
        </pc:picChg>
        <pc:picChg chg="add del mod">
          <ac:chgData name="TAN Mei Yi [Harrisdale Senior High School]" userId="f9f029c9-d743-4d60-9f2c-e74bdec1ab07" providerId="ADAL" clId="{0E1E5BAB-8D1B-4279-98F4-9F6A2CCF1549}" dt="2022-08-19T02:37:08.785" v="2581" actId="478"/>
          <ac:picMkLst>
            <pc:docMk/>
            <pc:sldMk cId="121952845" sldId="672"/>
            <ac:picMk id="5" creationId="{D36F9446-7328-ACD8-F212-EDE0DFA22FBB}"/>
          </ac:picMkLst>
        </pc:picChg>
      </pc:sldChg>
      <pc:sldChg chg="delSp modSp add mod delAnim modAnim">
        <pc:chgData name="TAN Mei Yi [Harrisdale Senior High School]" userId="f9f029c9-d743-4d60-9f2c-e74bdec1ab07" providerId="ADAL" clId="{0E1E5BAB-8D1B-4279-98F4-9F6A2CCF1549}" dt="2022-08-19T02:53:20.564" v="2609"/>
        <pc:sldMkLst>
          <pc:docMk/>
          <pc:sldMk cId="2271864284" sldId="673"/>
        </pc:sldMkLst>
        <pc:spChg chg="mod">
          <ac:chgData name="TAN Mei Yi [Harrisdale Senior High School]" userId="f9f029c9-d743-4d60-9f2c-e74bdec1ab07" providerId="ADAL" clId="{0E1E5BAB-8D1B-4279-98F4-9F6A2CCF1549}" dt="2022-08-19T02:40:09.655" v="2602" actId="20577"/>
          <ac:spMkLst>
            <pc:docMk/>
            <pc:sldMk cId="2271864284" sldId="673"/>
            <ac:spMk id="5" creationId="{2ADA7AF8-1FC9-4807-B4FF-6DF092ABA010}"/>
          </ac:spMkLst>
        </pc:spChg>
        <pc:spChg chg="del">
          <ac:chgData name="TAN Mei Yi [Harrisdale Senior High School]" userId="f9f029c9-d743-4d60-9f2c-e74bdec1ab07" providerId="ADAL" clId="{0E1E5BAB-8D1B-4279-98F4-9F6A2CCF1549}" dt="2022-08-19T02:40:05.651" v="2587" actId="478"/>
          <ac:spMkLst>
            <pc:docMk/>
            <pc:sldMk cId="2271864284" sldId="673"/>
            <ac:spMk id="6" creationId="{8D553480-BA58-D5F0-B19D-448BEC830D32}"/>
          </ac:spMkLst>
        </pc:spChg>
        <pc:spChg chg="mod">
          <ac:chgData name="TAN Mei Yi [Harrisdale Senior High School]" userId="f9f029c9-d743-4d60-9f2c-e74bdec1ab07" providerId="ADAL" clId="{0E1E5BAB-8D1B-4279-98F4-9F6A2CCF1549}" dt="2022-08-19T02:40:17.171" v="2603" actId="1076"/>
          <ac:spMkLst>
            <pc:docMk/>
            <pc:sldMk cId="2271864284" sldId="673"/>
            <ac:spMk id="9" creationId="{9F6841A5-713B-46A0-042F-6F315D22DEA5}"/>
          </ac:spMkLst>
        </pc:spChg>
        <pc:spChg chg="del">
          <ac:chgData name="TAN Mei Yi [Harrisdale Senior High School]" userId="f9f029c9-d743-4d60-9f2c-e74bdec1ab07" providerId="ADAL" clId="{0E1E5BAB-8D1B-4279-98F4-9F6A2CCF1549}" dt="2022-08-19T02:40:05.651" v="2587" actId="478"/>
          <ac:spMkLst>
            <pc:docMk/>
            <pc:sldMk cId="2271864284" sldId="673"/>
            <ac:spMk id="10" creationId="{2B59DFFB-C0E6-1141-433E-F6BA7977E63B}"/>
          </ac:spMkLst>
        </pc:spChg>
        <pc:spChg chg="mod">
          <ac:chgData name="TAN Mei Yi [Harrisdale Senior High School]" userId="f9f029c9-d743-4d60-9f2c-e74bdec1ab07" providerId="ADAL" clId="{0E1E5BAB-8D1B-4279-98F4-9F6A2CCF1549}" dt="2022-08-19T02:40:17.171" v="2603" actId="1076"/>
          <ac:spMkLst>
            <pc:docMk/>
            <pc:sldMk cId="2271864284" sldId="673"/>
            <ac:spMk id="11" creationId="{FD59C962-323E-1F7E-5854-0661835B844B}"/>
          </ac:spMkLst>
        </pc:spChg>
        <pc:spChg chg="mod">
          <ac:chgData name="TAN Mei Yi [Harrisdale Senior High School]" userId="f9f029c9-d743-4d60-9f2c-e74bdec1ab07" providerId="ADAL" clId="{0E1E5BAB-8D1B-4279-98F4-9F6A2CCF1549}" dt="2022-08-19T02:40:17.171" v="2603" actId="1076"/>
          <ac:spMkLst>
            <pc:docMk/>
            <pc:sldMk cId="2271864284" sldId="673"/>
            <ac:spMk id="12" creationId="{B362220E-3A4D-CCBD-80D4-7910C983DBC1}"/>
          </ac:spMkLst>
        </pc:spChg>
        <pc:spChg chg="mod">
          <ac:chgData name="TAN Mei Yi [Harrisdale Senior High School]" userId="f9f029c9-d743-4d60-9f2c-e74bdec1ab07" providerId="ADAL" clId="{0E1E5BAB-8D1B-4279-98F4-9F6A2CCF1549}" dt="2022-08-19T02:40:17.171" v="2603" actId="1076"/>
          <ac:spMkLst>
            <pc:docMk/>
            <pc:sldMk cId="2271864284" sldId="673"/>
            <ac:spMk id="13" creationId="{E3FD3720-55F8-C966-567E-5B48C62CD991}"/>
          </ac:spMkLst>
        </pc:spChg>
        <pc:spChg chg="del">
          <ac:chgData name="TAN Mei Yi [Harrisdale Senior High School]" userId="f9f029c9-d743-4d60-9f2c-e74bdec1ab07" providerId="ADAL" clId="{0E1E5BAB-8D1B-4279-98F4-9F6A2CCF1549}" dt="2022-08-19T02:40:05.651" v="2587" actId="478"/>
          <ac:spMkLst>
            <pc:docMk/>
            <pc:sldMk cId="2271864284" sldId="673"/>
            <ac:spMk id="22" creationId="{9F208DD8-7804-967E-05F5-F92DAA9D64A1}"/>
          </ac:spMkLst>
        </pc:spChg>
        <pc:grpChg chg="mod">
          <ac:chgData name="TAN Mei Yi [Harrisdale Senior High School]" userId="f9f029c9-d743-4d60-9f2c-e74bdec1ab07" providerId="ADAL" clId="{0E1E5BAB-8D1B-4279-98F4-9F6A2CCF1549}" dt="2022-08-19T02:40:17.171" v="2603" actId="1076"/>
          <ac:grpSpMkLst>
            <pc:docMk/>
            <pc:sldMk cId="2271864284" sldId="673"/>
            <ac:grpSpMk id="8" creationId="{F4837559-0CA7-97B7-E55A-891F677B0EE0}"/>
          </ac:grpSpMkLst>
        </pc:gr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11:2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1840 0 0,'0'-43'9870'0'0,"0"41"-8771"0"0,2-11 7811 0 0,1 14-8796 0 0,1 1-1 0 0,-1-1 0 0 0,0 0 1 0 0,1 1-1 0 0,-1 0 0 0 0,0 0 1 0 0,0 0-1 0 0,0 0 0 0 0,0 0 1 0 0,0 1-1 0 0,-1-1 0 0 0,1 1 1 0 0,-1 0-1 0 0,0 0 0 0 0,1 0 1 0 0,-1 0-1 0 0,2 4 0 0 0,11 10 230 0 0,-13-16-110 0 0,0 1-139 0 0,-1-2-101 0 0,0 1 18 0 0,0-1 0 0 0,0 1 0 0 0,0-1 1 0 0,0 1-1 0 0,1-1 0 0 0,-1 1 0 0 0,0-1 1 0 0,0 0-1 0 0,1 0 0 0 0,-1 0 1 0 0,0 1-1 0 0,0-1 0 0 0,1 0 0 0 0,-1-1 1 0 0,2 1-1 0 0,-2 0-8 0 0,0 0 1 0 0,0 0-1 0 0,1 0 0 0 0,-1 0 1 0 0,0 0-1 0 0,0 0 0 0 0,1 0 1 0 0,-1 1-1 0 0,0-1 0 0 0,0 0 1 0 0,1 1-1 0 0,-1-1 0 0 0,0 1 1 0 0,0-1-1 0 0,0 1 0 0 0,0 0 1 0 0,0-1-1 0 0,0 1 1 0 0,0 0-1 0 0,0 0 0 0 0,0 0 1 0 0,0 0-1 0 0,0 0 0 0 0,0 0 1 0 0,-1 0-1 0 0,2 1 0 0 0,-1 0-5 0 0,10 10 45 0 0,-2 2-33 0 0,0-1 1 0 0,-1 1 32 0 0,-3-4-22 0 0,8 19 96 0 0,-6-11-114 0 0,-7-15-8 0 0,-1 1 15 0 0,2 13 36 0 0,-1-15-43 0 0,0-1 1 0 0,0 1-1 0 0,0-1 1 0 0,1 1-1 0 0,-1-1 1 0 0,0 1-1 0 0,1-1 1 0 0,-1 1-1 0 0,1-1 1 0 0,-1 0-1 0 0,1 1 1 0 0,0-1-1 0 0,1 2 1 0 0,1 3 11 0 0,1 13-7 0 0,-3-16-7 0 0,0 1-1 0 0,-1-1 1 0 0,1 1-1 0 0,-1 0 0 0 0,1 5 1 0 0,-2-1-2 0 0,3 3 12 0 0,2 1 32 0 0,-3 2-33 0 0,-1 27 172 0 0,0-17-108 0 0,0-1-10 0 0,-1-13-64 0 0,-3 1 0 0 0,2 1 0 0 0,2 2 0 0 0,0-2 0 0 0,0 0 0 0 0,-1 2 0 0 0,-4 5 0 0 0,-1-9 0 0 0,5 0 0 0 0,0 1 0 0 0,-2-1 0 0 0,3-1-12 0 0,0-7-49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33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5240 0 0,'0'0'7201'0'0,"-2"-2"-6713"0"0,0 1-247 0 0,1 0 0 0 0,0 0 0 0 0,0-1 0 0 0,0 1 0 0 0,0 0 0 0 0,0-1 0 0 0,1 1 0 0 0,-1 0 0 0 0,0-1 0 0 0,0 1 0 0 0,1-1 0 0 0,-1 1 0 0 0,1-1 0 0 0,-1-1-1 0 0,1 1 296 0 0,-7-3 2616 0 0,13 8-2048 0 0,36 25-393 0 0,-10 0-254 0 0,-20-19-327 0 0,-1 1-1 0 0,0 0 0 0 0,-1 0 1 0 0,18 24-1 0 0,81 154 328 0 0,-94-162-402 0 0,2 7 13 0 0,25 73 49 0 0,-33-86-93 0 0,-5-13-16 0 0,-1 0 0 0 0,1 0 0 0 0,-2 0 0 0 0,1 1 0 0 0,2 13 0 0 0,4 29-8 0 0,-8-45 0 0 0,0 1 0 0 0,0 0 0 0 0,0 0 0 0 0,0 12 0 0 0,2 20 0 0 0,-1-32 0 0 0,0-1 0 0 0,-1 0 0 0 0,0 1 0 0 0,0-1 0 0 0,-1 10 0 0 0,2-1 0 0 0,1-2 0 0 0,-1-1 0 0 0,0 1 0 0 0,-1-1 0 0 0,0 1 0 0 0,-2 20 0 0 0,1 27 0 0 0,0-46 0 0 0,0 1 0 0 0,-2 1 0 0 0,-4 0 0 0 0,5 4 0 0 0,1-3 0 0 0,0-4-21 0 0,0-10 29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4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0,'0'0'599'0'0,"3"0"1304"0"0,34 6 5661 0 0,-10-2-4856 0 0,5-1-373 0 0,-27-2-2107 0 0,0-1 0 0 0,0 0-1 0 0,0 1 1 0 0,-1 0 0 0 0,1 0 0 0 0,7 3-1 0 0,-10-3 231 0 0,10 4-110 0 0,-7-4-336 0 0,-1 1 1 0 0,0-1-1 0 0,0 1 1 0 0,0 1 0 0 0,0-1-1 0 0,0 0 1 0 0,0 1-1 0 0,3 3 1 0 0,7 12-6014 0 0,-8-9-380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4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9760 0 0,'0'0'3310'0'0,"1"3"-2059"0"0,3 12-206 0 0,0-1 1 0 0,-1 0-1 0 0,3 26 0 0 0,-5-20-153 0 0,7 39 0 0 0,0-8-309 0 0,-7-40-460 0 0,6 80 476 0 0,0 26-208 0 0,11 124 34 0 0,-10-134-356 0 0,1 39-10 0 0,11 155-20 0 0,-3-76-14 0 0,-16-212-25 0 0,11 400-12 0 0,-2 106 802 0 0,-18-215-2267 0 0,0-154 1224 0 0,7-128 279 0 0,-24 403 372 0 0,9-257-400 0 0,-10 78 58 0 0,4-64-44 0 0,-11 68 98 0 0,22-195 125 0 0,-14 98 418 0 0,-11 257-972 0 0,-9 214 47 0 0,41-569 415 0 0,-2 84-43 0 0,11 138 0 0 0,-2-210-100 0 0,-2-26 0 0 0,8 50 0 0 0,-3-25 4 0 0,-6-50-63 0 0,1-1-1 0 0,1 0 1 0 0,0 0-1 0 0,1 0 1 0 0,7 22-1 0 0,-5-19-168 0 0,-5-16 15 0 0,0 0 0 0 0,0 0 0 0 0,1 0 0 0 0,-1 0 0 0 0,0 0 0 0 0,1 0 0 0 0,0-1-1 0 0,0 1 1 0 0,-1 0 0 0 0,1 0 0 0 0,0 0 0 0 0,0-1 0 0 0,1 1 0 0 0,1 2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2304 0 0,'12'-29'101'0'0,"-6"16"-1557"0"0,1 8 3417 0 0,-6 5-1458 0 0,0 0 1 0 0,0 0-1 0 0,0 0 1 0 0,0 0-1 0 0,-1 0 1 0 0,1 0-1 0 0,0 0 1 0 0,0 1-1 0 0,0-1 1 0 0,0 0-1 0 0,0 0 1 0 0,0 1-1 0 0,-1-1 1 0 0,2 2-1 0 0,9 2 1901 0 0,6-4-1368 0 0,-15 0-938 0 0,1 0-1 0 0,-1 0 1 0 0,0-1 0 0 0,0 2 0 0 0,0-1 0 0 0,1 0 0 0 0,-1 0 0 0 0,0 1 0 0 0,3 1 0 0 0,5 3 154 0 0,-8-3-203 0 0,0-1-1 0 0,0 0 1 0 0,0 1 0 0 0,0-1-1 0 0,0 0 1 0 0,0-1-1 0 0,1 1 1 0 0,-1 0 0 0 0,0 0-1 0 0,0-1 1 0 0,1 1-1 0 0,3-1 1 0 0,6-4 229 0 0,-10 3-234 0 0,0 1 1 0 0,0-1-1 0 0,0 1 1 0 0,-1-1 0 0 0,1 1-1 0 0,0-1 1 0 0,4 1 0 0 0,16 0 297 0 0,139-6 1658 0 0,-87 3-1261 0 0,-47 3-465 0 0,31-4 1 0 0,129-20 358 0 0,31-3-233 0 0,-115 19-279 0 0,-34 4-42 0 0,169-13 137 0 0,-147 12-216 0 0,49-1 0 0 0,-17 0 1 0 0,-79 2 14 0 0,-16 4 82 0 0,44 3 1 0 0,-25 1-5 0 0,304-4 87 0 0,-212 1-518 0 0,-51 1 502 0 0,296 15 1521 0 0,-284-10-1803 0 0,-61-5 39 0 0,60 10 0 0 0,-75-9 141 0 0,0-1-1 0 0,0 0 1 0 0,31-3 0 0 0,-14 0-6 0 0,126 11-38 0 0,-141-9 6 0 0,0-1 0 0 0,30-4 0 0 0,15-1 98 0 0,-24 7-24 0 0,12 0 24 0 0,-13-5-42 0 0,115-4 198 0 0,-58 8-179 0 0,178-7 124 0 0,-230 1-179 0 0,69-7 45 0 0,-14 2-10 0 0,16-2 79 0 0,-62 5-73 0 0,78 0 0 0 0,62 12 49 0 0,-45 7-99 0 0,5 1 2 0 0,10 2-37 0 0,-47-2 0 0 0,25 6 0 0 0,-53-6 0 0 0,343 40 138 0 0,-8 19 158 0 0,-372-61-264 0 0,78 4-1 0 0,61-9-264 0 0,-66-1 517 0 0,5 1 8 0 0,-3-11-292 0 0,-124 5-31 0 0,0-1-1 0 0,-1 0 1 0 0,1-1-1 0 0,9-3 1 0 0,-9 3-17 0 0,-1 0 1 0 0,0 0 0 0 0,1 1 0 0 0,9-1 0 0 0,-8 2 30 0 0,0 0 1 0 0,0-1-1 0 0,0 0 0 0 0,0-1 1 0 0,-1 0-1 0 0,1 0 0 0 0,0-1 1 0 0,-1 0-1 0 0,18-9 0 0 0,-13 8 17 0 0,-5 3 0 0 0,27-5 0 0 0,-22 1 0 0 0,-1 1 0 0 0,10-1 16 0 0,-20 2-30 0 0,-1 1-62 0 0,0 0-306 0 0,0 1-1210 0 0,23-8 1502 0 0,-22 8-296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4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5528 0 0,'0'0'13735'0'0,"1"2"-13127"0"0,5 11 47 0 0,-5-10-247 0 0,1 1 0 0 0,-1-1 1 0 0,1 0-1 0 0,0 1 0 0 0,0-1 0 0 0,5 5 0 0 0,-5-6-388 0 0,0 0 0 0 0,0 0 0 0 0,-1 0 0 0 0,1 1 0 0 0,0-1 0 0 0,1 4 0 0 0,8 10-16 0 0,-9-14 13 0 0,-1-2 16 0 0,0 1-1 0 0,-1 0 0 0 0,1 0 0 0 0,0-1 0 0 0,0 1 1 0 0,-1 0-1 0 0,1 0 0 0 0,0 0 0 0 0,-1 0 1 0 0,1 0-1 0 0,-1 0 0 0 0,1 2 0 0 0,12-2 964 0 0,-3 3-589 0 0,-8-3-423 0 0,9 13-159 0 0,-11-12 629 0 0,0 0-380 0 0,-3 4-52 0 0,3-4-28 0 0,-1 0 1 0 0,0 1 0 0 0,1-1-1 0 0,-1 0 1 0 0,0 0 0 0 0,0 0-1 0 0,0-1 1 0 0,-1 1 0 0 0,1 0-1 0 0,0 0 1 0 0,-1-1 0 0 0,1 1-1 0 0,-1 0 1 0 0,1-1 0 0 0,-1 0-1 0 0,0 1 1 0 0,0-1 0 0 0,-2 2-1 0 0,0-2-20 0 0,0 1-1 0 0,0 0 1 0 0,0 1-1 0 0,1-1 1 0 0,-5 4-1 0 0,4-3-408 0 0,0 0-1 0 0,0 0 1 0 0,0-1-1 0 0,-1 1 1 0 0,1-1 0 0 0,-1 0-1 0 0,-6 2 1 0 0,-39 8-1589 0 0,4 3-22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5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78 7200 0 0,'-1'-2'330'0'0,"0"0"-61"0"0,0 0-1 0 0,1-1 0 0 0,-1 1 0 0 0,0 0 0 0 0,1-1 0 0 0,-1 1 1 0 0,1-7 3272 0 0,1 7-2882 0 0,16-19 4434 0 0,-17 22-5078 0 0,0 0 0 0 0,0-1 0 0 0,1 1 0 0 0,-1-1 1 0 0,0 1-1 0 0,0-1 0 0 0,1 1 0 0 0,-1-1 0 0 0,1 1 1 0 0,-1-1-1 0 0,0 1 0 0 0,1-1 0 0 0,-1 0 0 0 0,1 1 0 0 0,0 0 1 0 0,1 0 15 0 0,-1 0 0 0 0,1 0 0 0 0,-1 1 0 0 0,0-1-1 0 0,1 0 1 0 0,-1 1 0 0 0,2 3 0 0 0,-3-5-26 0 0,1 1-1 0 0,0 0 0 0 0,-1 0 0 0 0,1 0 0 0 0,-1 0 0 0 0,1 0 0 0 0,-1 0 0 0 0,1 0 1 0 0,-1 0-1 0 0,0 0 0 0 0,1 0 0 0 0,-1 0 0 0 0,0 0 0 0 0,0 0 0 0 0,0 0 1 0 0,0 0-1 0 0,0 0 0 0 0,0 2 0 0 0,-1 4 61 0 0,-1-9-11 0 0,-12-11-43 0 0,13 9-12 0 0,0 0 1 0 0,-4-9-12 0 0,5 8-36 0 0,6-7 36 0 0,4 0 2 0 0,2 0-45 0 0,-7 12 60 0 0,-3 0-9 0 0,11 2 4 0 0,-2 3 0 0 0,-9-4 10 0 0,0 1 0 0 0,0-1 0 0 0,0 1-1 0 0,0 0 1 0 0,0-1 0 0 0,0 1-1 0 0,0 0 1 0 0,0 0 0 0 0,-1 0 0 0 0,1 1-1 0 0,-1-1 1 0 0,0 0 0 0 0,1 0 0 0 0,-1 1-1 0 0,0-1 1 0 0,0 1 0 0 0,-1-1-1 0 0,1 1 1 0 0,0 0 0 0 0,-1 4 0 0 0,0-2 20 0 0,0 1 1 0 0,0 0 0 0 0,-1 0-1 0 0,0 0 1 0 0,0 0-1 0 0,-1 0 1 0 0,0-1 0 0 0,-3 8-1 0 0,3-7-16 0 0,0 1 0 0 0,0 0 0 0 0,0 0 0 0 0,1-1-1 0 0,-1 13 1 0 0,2-18-5 0 0,0 1 0 0 0,-1-1 0 0 0,1 0 0 0 0,0 0 0 0 0,-1 1 0 0 0,1-1 0 0 0,-1 0 1 0 0,1 0-1 0 0,-1 0 0 0 0,0 0 0 0 0,1 0 0 0 0,-1 0 0 0 0,0 0 0 0 0,0 0 0 0 0,0 0 0 0 0,0 0 0 0 0,0 0 0 0 0,0-1 0 0 0,0 1 0 0 0,-1 1 0 0 0,-19 8 121 0 0,19-9-13 0 0,-10-6 282 0 0,10 3-355 0 0,0 1 0 0 0,-1-1 0 0 0,1 0 0 0 0,0 0-1 0 0,1 1 1 0 0,-1-1 0 0 0,0-1 0 0 0,1 1 0 0 0,-1 0 0 0 0,1 0 0 0 0,-3-5 0 0 0,0-8 20 0 0,3-41 77 0 0,1 56-138 0 0,0-1-1 0 0,0 0 1 0 0,0 0-1 0 0,0 0 1 0 0,0 1 0 0 0,0-1-1 0 0,0 0 1 0 0,0 0-1 0 0,1 0 1 0 0,-1 1 0 0 0,0-1-1 0 0,0 0 1 0 0,1 0-1 0 0,-1 1 1 0 0,0-1-1 0 0,1 0 1 0 0,-1 0 0 0 0,0 1-1 0 0,2-2 1 0 0,11-18-2 0 0,-11 17 0 0 0,-1 0-1 0 0,1 0 0 0 0,0 1 0 0 0,0-1 0 0 0,1 1 1 0 0,2-3-1 0 0,0 0 9 0 0,-4 4 44 0 0,2 0 11 0 0,25-9 64 0 0,-26 8-115 0 0,0 1 0 0 0,0 0 0 0 0,0 0-1 0 0,0 0 1 0 0,0 0 0 0 0,0 1 0 0 0,0-1 0 0 0,1 1-1 0 0,-1-1 1 0 0,0 1 0 0 0,3 0 0 0 0,1-2 9 0 0,-1 2 42 0 0,5 0-37 0 0,0 3 26 0 0,-7 1 11 0 0,1 4-35 0 0,-3-6-19 0 0,0 0 0 0 0,0 0 0 0 0,0 1-1 0 0,0-1 1 0 0,0 0 0 0 0,-1 1 0 0 0,1-1 0 0 0,-1 0-1 0 0,1 1 1 0 0,-1-1 0 0 0,0 1 0 0 0,0-1 0 0 0,0 0 0 0 0,-1 5-1 0 0,1-5 5 0 0,-1 0 0 0 0,0 1 0 0 0,0-1 0 0 0,0 0 0 0 0,0 0 0 0 0,-1 0-1 0 0,1 1 1 0 0,-1-1 0 0 0,1-1 0 0 0,-1 1 0 0 0,0 0 0 0 0,1 0 0 0 0,-1-1-1 0 0,-2 2 1 0 0,-12 10-54 0 0,-4 2-694 0 0,19-15 651 0 0,0 0-1 0 0,1 1 0 0 0,-1-1 1 0 0,0 0-1 0 0,1 0 0 0 0,-1 0 1 0 0,0 0-1 0 0,0 0 0 0 0,1 1 1 0 0,-1-1-1 0 0,0-1 1 0 0,1 1-1 0 0,-1 0 0 0 0,0 0 1 0 0,0 0-1 0 0,1 0 0 0 0,-1 0 1 0 0,0-1-1 0 0,1 1 0 0 0,-1 0 1 0 0,0-1-1 0 0,1 1 0 0 0,-1 0 1 0 0,1-1-1 0 0,-1 1 0 0 0,0-1 1 0 0,1 1-1 0 0,-1-1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0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97 9936 0 0,'-15'0'454'0'0,"12"0"-11"0"0,-11 6 7558 0 0,15-5-7969 0 0,-1 0 0 0 0,1-1 0 0 0,0 1 0 0 0,-1 0 0 0 0,1-1 0 0 0,-1 1 0 0 0,0 0-1 0 0,1 0 1 0 0,-1-1 0 0 0,1 1 0 0 0,-1 0 0 0 0,0 0 0 0 0,0 0 0 0 0,0-1 0 0 0,1 1 0 0 0,-1 1 0 0 0,-1 16 113 0 0,-2-14-66 0 0,1-3-13 0 0,1 1 210 0 0,-5 8 251 0 0,-4 4-416 0 0,8-11-45 0 0,1-3-12 0 0,1 1-54 0 0,-1-1 0 0 0,1 1 1 0 0,-1-1-1 0 0,1 1 0 0 0,-1-1 1 0 0,0 0-1 0 0,1 1 0 0 0,-1-1 0 0 0,0 0 1 0 0,1 0-1 0 0,-1 0 0 0 0,0 1 1 0 0,0-1-1 0 0,1 0 0 0 0,-1 0 1 0 0,0 0-1 0 0,1 0 0 0 0,-1 0 0 0 0,0 0 1 0 0,0 0-1 0 0,1 0 0 0 0,-1-1 1 0 0,0 1-1 0 0,1 0 0 0 0,-1 0 1 0 0,0-1-1 0 0,1 1 0 0 0,-1 0 1 0 0,0-1-1 0 0,1 1 0 0 0,-1 0 0 0 0,1-1 1 0 0,-1 1-1 0 0,0-2 0 0 0,0 2 3 0 0,0-1-1 0 0,0 1 1 0 0,1-1-1 0 0,-1 0 0 0 0,0 1 1 0 0,1-1-1 0 0,-1 0 1 0 0,1 1-1 0 0,-1-1 0 0 0,0 0 1 0 0,1 0-1 0 0,0 0 1 0 0,-1 0-1 0 0,1 1 0 0 0,-1-1 1 0 0,1 0-1 0 0,0-1 1 0 0,-1-1 7 0 0,1 2-10 0 0,-1 1 1 0 0,1-1-1 0 0,0 0 1 0 0,-1 1-1 0 0,1-1 1 0 0,0 0 0 0 0,0 0-1 0 0,-1 0 1 0 0,1 1-1 0 0,0-1 1 0 0,0 0-1 0 0,0 0 1 0 0,0 0-1 0 0,0 1 1 0 0,0-1-1 0 0,0 0 1 0 0,0 0-1 0 0,0 0 1 0 0,1 0 0 0 0,-1-4-2 0 0,-4-5 1 0 0,3 7 0 0 0,0 1 0 0 0,0 0 0 0 0,0 0 0 0 0,1 0 0 0 0,-1-1 0 0 0,1 1 0 0 0,-1 0 0 0 0,1-4 0 0 0,0-7 0 0 0,2 5 0 0 0,10-7 0 0 0,-7 12 0 0 0,-1 1 0 0 0,7-3 11 0 0,6-1 53 0 0,-14 5 200 0 0,-4 3-169 0 0,-2 1-44 0 0,0 4-1 0 0,2 15 151 0 0,0-21-197 0 0,1 0 0 0 0,0 0-1 0 0,-1 0 1 0 0,1 0 0 0 0,0 0-1 0 0,-1 0 1 0 0,1 0 0 0 0,-1 0-1 0 0,0 0 1 0 0,1 0 0 0 0,-1 0-1 0 0,0-1 1 0 0,1 1 0 0 0,-1 0-1 0 0,0 0 1 0 0,0-1 0 0 0,0 1-1 0 0,0 0 1 0 0,-1 0 0 0 0,1-1-3 0 0,-1 2 52 0 0,-4-8 11 0 0,-5-7-98 0 0,10 9-21 0 0,1 0 55 0 0,0-1 7 0 0,1 0 0 0 0,-1 0 0 0 0,1 0 0 0 0,0 0-1 0 0,2-5 1 0 0,0 2-7 0 0,7 3 0 0 0,4 0-13 0 0,-11 4-23 0 0,-2 1 49 0 0,-1 0-1 0 0,1 1 1 0 0,-1-1-1 0 0,0 1 1 0 0,1-1-1 0 0,-1 0 1 0 0,1 1 0 0 0,-1-1-1 0 0,0 1 1 0 0,1-1-1 0 0,-1 1 1 0 0,0-1-1 0 0,0 1 1 0 0,1-1 0 0 0,-1 1-1 0 0,0 0 1 0 0,0-1-1 0 0,0 1 1 0 0,0-1-1 0 0,0 1 1 0 0,0-1 0 0 0,0 1-1 0 0,0 0 1 0 0,0 0-1 0 0,1 10 91 0 0,-1-8 31 0 0,0-1-44 0 0,0 0-66 0 0,-1 0 0 0 0,1 0 0 0 0,0 0 0 0 0,-1-1 0 0 0,0 1 0 0 0,1 0 0 0 0,-3 3 0 0 0,2-3 230 0 0,-23-7-134 0 0,14-2-126 0 0,8 4-227 0 0,0-1 0 0 0,0 0-1 0 0,1 0 1 0 0,-1 0 0 0 0,1 0-1 0 0,0 0 1 0 0,0 0 0 0 0,0-6-1 0 0,1-2-858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86 4608 0 0,'0'0'9734'0'0,"-2"0"-8955"0"0,1 0-658 0 0,0 0 0 0 0,0 0-1 0 0,0 0 1 0 0,1 0 0 0 0,-1 0 0 0 0,0 0 0 0 0,0 0 0 0 0,0 0-1 0 0,0 0 1 0 0,0 1 0 0 0,1-1 0 0 0,-1 0 0 0 0,0 1 0 0 0,0-1-1 0 0,0 0 1 0 0,1 1 0 0 0,-1-1 0 0 0,0 1 0 0 0,0 0 0 0 0,1-1-1 0 0,-1 1 1 0 0,1-1 0 0 0,-1 1 0 0 0,0 0 0 0 0,1-1 0 0 0,-1 2-1 0 0,-12 12 343 0 0,11-12-450 0 0,0 0-1 0 0,1 0 1 0 0,-1 0-1 0 0,0 1 1 0 0,0-1-1 0 0,1 0 1 0 0,0 1-1 0 0,-1-1 1 0 0,0 3-1 0 0,0 3 2 0 0,2-7-14 0 0,0-1 0 0 0,0 0 0 0 0,0 0 0 0 0,0 1 0 0 0,0-1 0 0 0,0 0 0 0 0,0 0 0 0 0,0 1 0 0 0,0-1 0 0 0,0 0 0 0 0,0 0 0 0 0,0 1 0 0 0,0-1 0 0 0,-1 0 0 0 0,1 0 0 0 0,0 0 0 0 0,0 1 0 0 0,0-1 0 0 0,0 0 0 0 0,0 0 0 0 0,0 0 0 0 0,-1 1 0 0 0,1-1 0 0 0,0 0 0 0 0,0 0 0 0 0,0 0 0 0 0,-1 0 0 0 0,1 1 0 0 0,0-1 0 0 0,0 0 0 0 0,0 0 0 0 0,-1 0 0 0 0,1 0 0 0 0,0 0 0 0 0,0 0 0 0 0,-1 0 0 0 0,1 0 0 0 0,0 0 0 0 0,0 0 0 0 0,-1 0 0 0 0,1 0 0 0 0,0 0 0 0 0,0 0 0 0 0,-1 0 0 0 0,1 0 0 0 0,-16 2 64 0 0,12 0-43 0 0,4-2-19 0 0,-1 0 0 0 0,0 1 0 0 0,1-1 0 0 0,-1 0 0 0 0,0 1 1 0 0,1-1-1 0 0,-1 0 0 0 0,0 0 0 0 0,1 0 0 0 0,-1 0 0 0 0,0 1 1 0 0,0-1-1 0 0,1 0 0 0 0,-1 0 0 0 0,0 0 0 0 0,1-1 0 0 0,-1 1 1 0 0,0 0-1 0 0,0 0 0 0 0,1 0 0 0 0,-1 0 0 0 0,-1-1 0 0 0,-1 1-1 0 0,2 0 0 0 0,0 0 0 0 0,-1 0 0 0 0,1-1 0 0 0,0 1 0 0 0,0 0-1 0 0,0 0 1 0 0,0-1 0 0 0,0 1 0 0 0,0-1 0 0 0,0 1 0 0 0,0-1 0 0 0,0 1-1 0 0,0-1 1 0 0,0 0 0 0 0,-1-1 0 0 0,1 2 3 0 0,0-1 0 0 0,1 0 0 0 0,-1 0 0 0 0,1 1 0 0 0,0-1 0 0 0,-1 0 0 0 0,1 0 0 0 0,0 0 0 0 0,-1 0 0 0 0,1 0 0 0 0,0 0 0 0 0,0 1 0 0 0,0-1 0 0 0,0 0 0 0 0,0 0 0 0 0,0-2 0 0 0,0 2 1 0 0,0-2-5 0 0,0-1 0 0 0,0 1 0 0 0,1 0 0 0 0,-1-1 0 0 0,1 1 0 0 0,0 0 0 0 0,0 0 0 0 0,0 0 0 0 0,1 0 0 0 0,-1 0 0 0 0,1 0 0 0 0,-1 0 0 0 0,5-5 0 0 0,6-15 11 0 0,-11 21-7 0 0,1 0 0 0 0,-1 0 0 0 0,0 0 1 0 0,1 0-1 0 0,-1 0 0 0 0,1 1 0 0 0,0-1 0 0 0,0 0 0 0 0,0 1 0 0 0,-1-1 0 0 0,1 1 0 0 0,3-1 0 0 0,14-13 7 0 0,-1 3 113 0 0,-7 5 63 0 0,-10 6 261 0 0,0 1-423 0 0,-1 0 1 0 0,1 0 0 0 0,-1 0-1 0 0,0 0 1 0 0,1 0 0 0 0,-1 0-1 0 0,1 0 1 0 0,-1 0 0 0 0,0 0-1 0 0,1 0 1 0 0,-1 0 0 0 0,1 0-1 0 0,-1 1 1 0 0,0-1 0 0 0,1 0-1 0 0,-1 0 1 0 0,0 0 0 0 0,1 0 0 0 0,-1 1-1 0 0,0-1 1 0 0,1 0 0 0 0,-1 0-1 0 0,0 1 1 0 0,1-1 0 0 0,-1 0-1 0 0,0 1 1 0 0,1-1 0 0 0,-1 0-1 0 0,0 1 1 0 0,0-1 0 0 0,0 0-1 0 0,1 1 1 0 0,-1-1 0 0 0,0 0-1 0 0,0 1 1 0 0,0-1 0 0 0,0 1-1 0 0,0-1 1 0 0,0 0 0 0 0,0 1-1 0 0,0-1 1 0 0,0 1 0 0 0,0-1-1 0 0,0 0 1 0 0,0 1 0 0 0,0-1-1 0 0,0 1 1 0 0,0-1 0 0 0,0 1-1 0 0,0 2-118 0 0,1 14 213 0 0,2 3-20 0 0,-3-18-98 0 0,0-1 0 0 0,0 0-1 0 0,0 0 1 0 0,0 0-1 0 0,0 1 1 0 0,0-1 0 0 0,-1 0-1 0 0,1 0 1 0 0,0 0-1 0 0,-1 0 1 0 0,1 1 0 0 0,-1 0-1 0 0,-12 30-2 0 0,11-26 1 0 0,-3 5 0 0 0,-19 9 0 0 0,22-18 0 0 0,0-1 0 0 0,0 0 0 0 0,0 0 0 0 0,0 1 0 0 0,-1-1 0 0 0,1 0 0 0 0,0-1 0 0 0,0 1 0 0 0,-3 0 0 0 0,-6-1 0 0 0,9 0 0 0 0,1-1 0 0 0,0 1 1 0 0,0-1-1 0 0,0 1 0 0 0,-1-1 0 0 0,1 0 0 0 0,0 1 0 0 0,0-1 0 0 0,0 0 0 0 0,0 0 0 0 0,0 0 0 0 0,0 0 0 0 0,1 0 0 0 0,-1 0 0 0 0,0 0 0 0 0,0 0 1 0 0,1 0-1 0 0,-1 0 0 0 0,0-3 0 0 0,-7-26 207 0 0,5 15 32 0 0,2 14-234 0 0,1-1 1 0 0,0 1-1 0 0,0 0 0 0 0,0 0 0 0 0,0 0 0 0 0,0-1 0 0 0,0 1 0 0 0,1 0 0 0 0,-1 0 1 0 0,0 0-1 0 0,1-1 0 0 0,-1 1 0 0 0,0 0 0 0 0,1 0 0 0 0,0 0 0 0 0,-1 0 1 0 0,2-2-1 0 0,-1 2-35 0 0,0-1 1 0 0,0 1-1 0 0,-1-1 1 0 0,1 1-1 0 0,0-1 1 0 0,-1 0-1 0 0,1 1 1 0 0,-1-1-1 0 0,0 1 1 0 0,1-3-1 0 0,-1 3 25 0 0,1 0 0 0 0,-1 1 0 0 0,0-1 0 0 0,1 0 0 0 0,-1 0 0 0 0,1 1 0 0 0,-1-1 0 0 0,1 0 0 0 0,-1 1 0 0 0,1-1-1 0 0,0 1 1 0 0,-1-1 0 0 0,2 0 0 0 0,0-1 27 0 0,0-2 28 0 0,0 0-45 0 0,11-3 451 0 0,-11 6-422 0 0,0 0-307 0 0,7-3 90 0 0,-6 2 799 0 0,-1 4-518 0 0,0 0-86 0 0,15 17 89 0 0,-16-18-94 0 0,0 0 0 0 0,-1-1 1 0 0,1 1-1 0 0,0 0 0 0 0,-1 0 0 0 0,1 0 0 0 0,-1 0 0 0 0,0 0 1 0 0,1 0-1 0 0,-1 0 0 0 0,0 0 0 0 0,1 0 0 0 0,-1 0 1 0 0,0 0-1 0 0,0 0 0 0 0,0 0 0 0 0,0 0 0 0 0,0 0 0 0 0,0 0 1 0 0,0 0-1 0 0,0 0 0 0 0,-1 0 0 0 0,1 0 0 0 0,0 0 1 0 0,-1 0-1 0 0,1 0 0 0 0,0 0 0 0 0,-1 0 0 0 0,1 0 1 0 0,-2 1-1 0 0,-2 6 31 0 0,3 4 33 0 0,1-9-6 0 0,-3-1-11 0 0,-11 11-42 0 0,13-10-10 0 0,1 0 5 0 0,-3-2 36 0 0,-7-2-33 0 0,7-1-28 0 0,1 1-1 0 0,0 0 0 0 0,0-1 1 0 0,0 1-1 0 0,0-1 0 0 0,0 0 1 0 0,1 0-1 0 0,-1 1 0 0 0,1-1 1 0 0,-1 0-1 0 0,1 0 0 0 0,-1-1 1 0 0,1 1-1 0 0,0 0 0 0 0,0 0 1 0 0,-1-5-1 0 0,1-5-232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1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2304 0 0,'2'14'87'0'0,"-2"-14"-85"0"0,0 1-1 0 0,0-1 1 0 0,0 0-1 0 0,0 0 0 0 0,0 0 1 0 0,1 0-1 0 0,-1 0 0 0 0,0 0 1 0 0,0 0-1 0 0,0 0 0 0 0,0 0 1 0 0,0 0-1 0 0,0 1 0 0 0,0-1 1 0 0,0 0-1 0 0,0 0 1 0 0,1 0-1 0 0,-1 0 0 0 0,0 0 1 0 0,0 0-1 0 0,0 0 0 0 0,0 0 1 0 0,0 0-1 0 0,0 0 0 0 0,0 0 1 0 0,1 0-1 0 0,-1 0 0 0 0,0 0 1 0 0,0 0-1 0 0,0 0 1 0 0,0 0-1 0 0,0 0 0 0 0,0 0 1 0 0,0 0-1 0 0,1 0 0 0 0,-1 0 1 0 0,0 0-1 0 0,0 0 0 0 0,0-1 1 0 0,0 1-1 0 0,0 0 0 0 0,0 0 1 0 0,0 0-1 0 0,0 0 1 0 0,1 0-1 0 0,4-8 49 0 0,-4 6 327 0 0,0 0 0 0 0,0 1-1 0 0,1-1 1 0 0,-1 0 0 0 0,0 1 0 0 0,1-1 0 0 0,-1 1 0 0 0,1-1 0 0 0,0 1-1 0 0,-1 0 1 0 0,1-1 0 0 0,0 1 0 0 0,0 0 0 0 0,0 0 0 0 0,0 0 0 0 0,0 1-1 0 0,0-1 1 0 0,0 0 0 0 0,0 1 0 0 0,0 0 0 0 0,4-1 0 0 0,7-2 889 0 0,-9 2-990 0 0,0-1 1 0 0,0 0-1 0 0,0 0 0 0 0,0 0 1 0 0,-1 0-1 0 0,1 0 0 0 0,-1-1 1 0 0,1 0-1 0 0,4-4 0 0 0,-5 3-164 0 0,1 1-1 0 0,0 0 0 0 0,0 0 0 0 0,8-4 0 0 0,24-11-78 0 0,-35 17-56 0 0,0 1 1 0 0,0-1-1 0 0,0 1 1 0 0,1 0-1 0 0,-1 0 1 0 0,0 0-1 0 0,0-1 0 0 0,1 1 1 0 0,-1 0-1 0 0,0 0 1 0 0,2 1-1 0 0,-2-1 1 0 0,0 0 0 0 0,-1 0 0 0 0,1 0 0 0 0,0 0-1 0 0,0 0 1 0 0,0 0 0 0 0,0 0 0 0 0,0 0 0 0 0,0 0 0 0 0,0-1 0 0 0,0 1-1 0 0,0 0 1 0 0,-1 0 0 0 0,1-1 0 0 0,0 1 0 0 0,0-1 0 0 0,0 1 0 0 0,0-1-1 0 0,-1 1 1 0 0,1-1 0 0 0,0 1 0 0 0,0-2 0 0 0,4-3-457 0 0,1 1 0 0 0,-1-1 0 0 0,1 1-1 0 0,0 0 1 0 0,12-6 0 0 0,-15 8-583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1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700 144 3224 0 0,'2'-4'140'0'0,"0"0"0"0"0,0 1 1 0 0,0-1-1 0 0,1 0 0 0 0,-1 1 1 0 0,1 0-1 0 0,0 0 0 0 0,0-1 1 0 0,0 2-1 0 0,7-6 0 0 0,-7 6 665 0 0,0 0 1 0 0,1 0-1 0 0,-1 0 0 0 0,1 1 0 0 0,-1-1 1 0 0,1 1-1 0 0,0 0 0 0 0,0 0 0 0 0,-1 0 1 0 0,1 1-1 0 0,7-1 0 0 0,-2 0-167 0 0,0-1 0 0 0,0 0 0 0 0,-1 0-1 0 0,1-1 1 0 0,-1 1 0 0 0,13-8 0 0 0,2 1-416 0 0,-18 6-205 0 0,0 1-1 0 0,0-1 1 0 0,-1 0 0 0 0,1 0 0 0 0,-1 0 0 0 0,7-6-1 0 0,-8 5-186 0 0,1 1-1 0 0,0 0 0 0 0,0 0 1 0 0,1 0-1 0 0,-1 0 0 0 0,8-2 0 0 0,-1 0-341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5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2760 0 0,'-1'2'6305'0'0,"-1"3"-5149"0"0,1 0-1 0 0,-1 0 0 0 0,2-1 1 0 0,-1 1-1 0 0,0 9 1 0 0,1 30 1265 0 0,1-21-2267 0 0,-1-14 28 0 0,0 8-17 0 0,0 0 0 0 0,1-1 0 0 0,4 22 0 0 0,-1-16 25 0 0,-2 1 0 0 0,0 0-1 0 0,-4 41 1 0 0,1-17 73 0 0,1 28-189 0 0,0-78-64 0 0,0 1 0 0 0,-1-1 0 0 0,0 0 0 0 0,1 0 0 0 0,-1 0 0 0 0,-1-2 0 0 0,1 2-40 0 0,0 0-1 0 0,0 0 1 0 0,0 0 0 0 0,0-1 0 0 0,1 1 0 0 0,-1-4 0 0 0,-5-130-449 0 0,6 123 602 0 0,0 0 0 0 0,0-1 0 0 0,5-20 0 0 0,-4-1-126 0 0,-1 32 14 0 0,-1-1 0 0 0,1 1-1 0 0,0-1 1 0 0,1 1 0 0 0,-1 0-1 0 0,1-1 1 0 0,0 1 0 0 0,0-1 0 0 0,0 1-1 0 0,0 0 1 0 0,1 0 0 0 0,0 0-1 0 0,-1 0 1 0 0,2 0 0 0 0,2-5-1 0 0,-4 7 20 0 0,1 0 0 0 0,-1-1-1 0 0,0 1 1 0 0,1-1 0 0 0,-1 0 0 0 0,1-4-1 0 0,6-14 243 0 0,-6 18-192 0 0,-1 0-1 0 0,1 0 0 0 0,0 0 0 0 0,1 1 1 0 0,-1-1-1 0 0,0 1 0 0 0,1-1 0 0 0,3-1 1 0 0,-4 3 222 0 0,-2 0-281 0 0,0 1-1 0 0,0 0 1 0 0,0 0 0 0 0,0-1-1 0 0,0 1 1 0 0,0 0-1 0 0,0 0 1 0 0,1 0-1 0 0,-1-1 1 0 0,0 1-1 0 0,0 0 1 0 0,0 0-1 0 0,0 0 1 0 0,1 0 0 0 0,-1 0-1 0 0,0-1 1 0 0,0 1-1 0 0,0 0 1 0 0,1 0-1 0 0,-1 0 1 0 0,0 0-1 0 0,0 0 1 0 0,1 0 0 0 0,-1 0-1 0 0,0 0 1 0 0,0 0-1 0 0,0 0 1 0 0,1 0-1 0 0,-1 0 1 0 0,0 0-1 0 0,0 0 1 0 0,1 0-1 0 0,-1 0 1 0 0,0 0 0 0 0,0 0-1 0 0,1 0 1 0 0,-1 0-1 0 0,0 0 1 0 0,1 0-1 0 0,10 5 812 0 0,8 4-534 0 0,-16-8-267 0 0,0 1-1 0 0,0-1 1 0 0,1 1 0 0 0,-1 0-1 0 0,0 0 1 0 0,-1 0 0 0 0,1 0-1 0 0,0 1 1 0 0,-1-1 0 0 0,1 1 0 0 0,-1 0-1 0 0,0-1 1 0 0,3 4 0 0 0,-1 3 5 0 0,0-1 1 0 0,0 1 0 0 0,-1 0 0 0 0,3 11-1 0 0,3 7 50 0 0,14 27 285 0 0,9 28 103 0 0,-2 18-493 0 0,37 112-1819 0 0,-62-199 1401 0 0,-4-11 21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33:1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75 321 8752 0 0,'-41'25'936'0'0,"8"-29"11558"0"0,33 58-11987 0 0,0-49-245 0 0,2 1 2 0 0,6 46-46 0 0,-6-30-384 0 0,10 41 1 0 0,-9-54 231 0 0,-1 0 1 0 0,-1 1-1 0 0,2 12 0 0 0,-3-21-59 0 0,0 1 0 0 0,0 0 0 0 0,0 0-1 0 0,0 0 1 0 0,1-1 0 0 0,-1 1 0 0 0,1 0-1 0 0,-1 0 1 0 0,1-1 0 0 0,0 1 0 0 0,-1 0 0 0 0,1-1-1 0 0,0 1 1 0 0,0-1 0 0 0,0 1 0 0 0,2 1-1 0 0,-1-1-36 0 0,0 1 0 0 0,0-1 0 0 0,-1 0 0 0 0,1 1-1 0 0,-1-1 1 0 0,0 1 0 0 0,2 3 0 0 0,28 59 196 0 0,-16-45-94 0 0,-12-16-76 0 0,-1-1-1 0 0,2 0 0 0 0,-1 0 0 0 0,0-1 1 0 0,1 1-1 0 0,-1-1 0 0 0,1 0 1 0 0,-1 1-1 0 0,1-2 0 0 0,0 1 1 0 0,0 0-1 0 0,0-1 0 0 0,0 0 0 0 0,0 0 1 0 0,1 0-1 0 0,-1 0 0 0 0,0-1 1 0 0,0 1-1 0 0,9-1 0 0 0,-8-1 0 0 0,0 0-1 0 0,0 0 0 0 0,0-1 1 0 0,0 0-1 0 0,0 0 1 0 0,0 0-1 0 0,0 0 0 0 0,0-1 1 0 0,-1 1-1 0 0,0-1 0 0 0,1 0 1 0 0,-1-1-1 0 0,0 1 1 0 0,0-1-1 0 0,3-4 0 0 0,1-1 48 0 0,2-1 33 0 0,0-1 1 0 0,-1 0 0 0 0,0-1 0 0 0,0 0 0 0 0,-2-1 0 0 0,1 1-1 0 0,9-26 1 0 0,-7 8 73 0 0,-4 11-7 0 0,0 0 1 0 0,5-34-1 0 0,-2 7 44 0 0,-6 35-131 0 0,-1-1 0 0 0,0 0 0 0 0,-1 1 0 0 0,0-1 0 0 0,0 0 0 0 0,-2 0 0 0 0,1 0 1 0 0,-4-16-1 0 0,-2-17 81 0 0,5 33-80 0 0,0 0 0 0 0,-1 0 0 0 0,-6-20 0 0 0,0 2-42 0 0,7 24-14 0 0,-1 0 0 0 0,1 0 0 0 0,-1 0 0 0 0,0 0 0 0 0,-1 0 0 0 0,1 0 0 0 0,-1 1 0 0 0,0-1 0 0 0,-1 1 0 0 0,1 0 0 0 0,-8-8 0 0 0,8 10-1 0 0,0-1 0 0 0,0 1 0 0 0,1-1 1 0 0,-1 0-1 0 0,-3-7 0 0 0,5 8 22 0 0,-1-1 0 0 0,1 1 0 0 0,-1 0 0 0 0,0 0 0 0 0,0 0-1 0 0,-1 0 1 0 0,1 1 0 0 0,-1-1 0 0 0,1 0 0 0 0,-1 1 0 0 0,0 0 0 0 0,0-1 0 0 0,-6-2 0 0 0,-22-8 258 0 0,30 12-278 0 0,0 0 0 0 0,0 1 1 0 0,-1-1-1 0 0,1 1 0 0 0,0 0 0 0 0,-1-1 1 0 0,1 1-1 0 0,0 0 0 0 0,-1 0 0 0 0,1 0 1 0 0,0 0-1 0 0,-1 0 0 0 0,1 0 1 0 0,0 0-1 0 0,-1 0 0 0 0,1 1 0 0 0,-1-1 1 0 0,-1 1-1 0 0,0 1 0 0 0,-11 0-1 0 0,10-2 0 0 0,0 0 0 0 0,1 1 0 0 0,-1-1 0 0 0,0 1 0 0 0,1 0 0 0 0,-1 0 0 0 0,1 0 0 0 0,-1 1 0 0 0,1-1 0 0 0,-1 1 0 0 0,1 0 0 0 0,0 0 0 0 0,0 0 0 0 0,0 0 0 0 0,0 0 0 0 0,0 1 0 0 0,0-1 0 0 0,-3 6 0 0 0,-21 28-25 0 0,17-24-25 0 0,1 0 0 0 0,-14 26 1 0 0,9-15-49 0 0,12-19 80 0 0,-1 1 1 0 0,1-1 0 0 0,-1 0 0 0 0,1 1-1 0 0,1-1 1 0 0,-1 1 0 0 0,-1 5 0 0 0,-2 22-44 0 0,2 0 1 0 0,1 33-1 0 0,3-45 61 0 0,8-1 0 0 0,-7-17 6 0 0,0 0-1 0 0,1 0 1 0 0,-1 0-1 0 0,1-1 1 0 0,-1 1 0 0 0,1-1-1 0 0,0 1 1 0 0,0-1-1 0 0,0 0 1 0 0,0 0-1 0 0,0 0 1 0 0,0 0 0 0 0,6 0-1 0 0,-2 0 93 0 0,0 0 0 0 0,1-1 0 0 0,-1 0 0 0 0,12-1 0 0 0,-9-1 3 0 0,-1-1 0 0 0,1-1 0 0 0,-1 0 0 0 0,0 0 0 0 0,0-1 0 0 0,0 0 0 0 0,-1 0 0 0 0,0-1 0 0 0,8-6 0 0 0,-1 1 24 0 0,15-7 43 0 0,-24 14-138 0 0,0 0 0 0 0,1 0 1 0 0,-1 0-1 0 0,-1-1 0 0 0,9-7 0 0 0,62-78 34 0 0,-24 26-1128 0 0,-21 34-100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 0 0,'0'23'-54'0'0,"0"-15"4797"0"0,0 3 5122 0 0,13-3-7518 0 0,-12-7-2258 0 0,0-1 0 0 0,0 1-1 0 0,0 0 1 0 0,0-1 0 0 0,1 1 0 0 0,-1-1 0 0 0,0 0 0 0 0,0 1 0 0 0,0-1 0 0 0,1 0 0 0 0,-1 1 0 0 0,0-1 0 0 0,0 0-1 0 0,0 0 1 0 0,1 0 0 0 0,-1 0 0 0 0,0 0 0 0 0,0-1 0 0 0,1 1 0 0 0,-1 0 0 0 0,0 0 0 0 0,2-1 0 0 0,16-2 971 0 0,-15 3-907 0 0,0 0-1 0 0,0 1 1 0 0,0 0 0 0 0,-1 0 0 0 0,8 3-1 0 0,-7-3-85 0 0,0 0 0 0 0,0 1 0 0 0,0-1 0 0 0,0-1-1 0 0,0 1 1 0 0,4 0 0 0 0,-4-1-40 0 0,-1 0 0 0 0,1 1 1 0 0,-1-1-1 0 0,0 1 0 0 0,1 0 0 0 0,2 1 1 0 0,-2 0-58 0 0,-1-1 1 0 0,0 0 0 0 0,1-1-1 0 0,-1 1 1 0 0,1 0 0 0 0,3-1-1 0 0,48 0-439 0 0,-35 0-5675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91 7832 0 0,'0'0'602'0'0,"-1"-1"-395"0"0,-3-4 315 0 0,1-1-1 0 0,1 1 1 0 0,-1-1-1 0 0,-2-9 1 0 0,3 10 421 0 0,0 0 0 0 0,1 0-1 0 0,-2 0 1 0 0,1 0 0 0 0,0 1 0 0 0,-1-1 0 0 0,-7-8 1810 0 0,10 13-2660 0 0,0-1 0 0 0,-1 1 0 0 0,1 0 0 0 0,0-1-1 0 0,0 1 1 0 0,0 0 0 0 0,-1-1 0 0 0,1 1 0 0 0,0 0 0 0 0,-1-1 0 0 0,1 1-1 0 0,0 0 1 0 0,-1 0 0 0 0,1 0 0 0 0,0-1 0 0 0,-1 1 0 0 0,1 0 0 0 0,0 0 0 0 0,-1 0-1 0 0,1 0 1 0 0,-1 0 0 0 0,1 0 0 0 0,0-1 0 0 0,-1 1 0 0 0,0 0 0 0 0,-1 2-21 0 0,0-1 0 0 0,1 0 0 0 0,-1 1 0 0 0,1 0 1 0 0,-1-1-1 0 0,1 1 0 0 0,-1 0 0 0 0,1 0 0 0 0,0-1 1 0 0,0 1-1 0 0,0 0 0 0 0,0 0 0 0 0,0 0 0 0 0,-1 4 1 0 0,-9 36 512 0 0,9-31-496 0 0,0 3 25 0 0,0-1 1 0 0,1 1-1 0 0,0 20 0 0 0,-1 20 37 0 0,0-34-111 0 0,1 0 1 0 0,1 0-1 0 0,5 38 0 0 0,0-20-18 0 0,0-5 3 0 0,10 38 0 0 0,-12-59-28 0 0,1-1 0 0 0,0 0 0 0 0,1 1 0 0 0,0-2 0 0 0,1 1 0 0 0,14 19 0 0 0,1-1-577 0 0,27 30 952 0 0,-21-34-2769 0 0,-21-21 790 0 0,0 0 0 0 0,0 0 0 0 0,8 3 0 0 0,-1-5-5538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5984 0 0,'0'59'15566'0'0,"-1"-57"-14351"0"0,-1 6-930 0 0,1 0 0 0 0,0 0 1 0 0,0 0-1 0 0,1 0 0 0 0,0 0 1 0 0,0 0-1 0 0,1 0 0 0 0,2 13 1 0 0,0 0-14 0 0,0 9-130 0 0,26 180 675 0 0,-24-183-1126 0 0,2 1 0 0 0,1-2 0 0 0,1 1 0 0 0,1-1 0 0 0,21 36 0 0 0,-17-37-1259 0 0,-3 1-79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26 427 5984 0 0,'0'0'541'0'0,"0"2"-445"0"0,-1 11-85 0 0,-4-1 418 0 0,2-6 588 0 0,0 0-1 0 0,1-1 1 0 0,0 1-1 0 0,-1 0 0 0 0,2 0 1 0 0,-1 1-1 0 0,1-1 1 0 0,0 0-1 0 0,0 8 1 0 0,1 66 5179 0 0,0-44-5927 0 0,0-17 41 0 0,1 1 0 0 0,5 33 0 0 0,-4-40-255 0 0,0 1 1 0 0,-1 14 0 0 0,-1-18-40 0 0,1 0 0 0 0,0 0 0 0 0,0 1 0 0 0,5 17 1 0 0,-1-15-43 0 0,-1-1-165 0 0,5 22 1 0 0,-9-34 82 0 0,0 1 0 0 0,1-1 0 0 0,-1 1 0 0 0,0-1 0 0 0,0 1 0 0 0,0-1 0 0 0,0 1 0 0 0,0-1 0 0 0,1 1 0 0 0,-1-1 0 0 0,0 1 0 0 0,0-1 0 0 0,0 0 0 0 0,1 1 0 0 0,-1-1 0 0 0,0 0 0 0 0,1 1 0 0 0,-1-1 0 0 0,0 0 0 0 0,1 1 0 0 0,-1-1 0 0 0,1 0 0 0 0,-1 1 0 0 0,0-1 0 0 0,1 0 0 0 0,-1 0 0 0 0,1 0 0 0 0,-1 1 0 0 0,1-1 0 0 0,-1 0 0 0 0,1 0 0 0 0,-1 0 0 0 0,1 0 0 0 0,-1 0 0 0 0,1 0 0 0 0,-1 0 0 0 0,1 0 0 0 0,-1 0 0 0 0,1 0 0 0 0,0 0 0 0 0,2-1-1137 0 0</inkml:trace>
  <inkml:trace contextRef="#ctx0" brushRef="#br0" timeOffset="1">233 146 10136 0 0,'0'0'777'0'0,"0"2"-505"0"0,7 98 6369 0 0,-6-73-5278 0 0,0-21-1055 0 0,-1 0-1 0 0,0 1 0 0 0,0-1 1 0 0,-1 7-1 0 0,0-9-171 0 0,1 0 1 0 0,0 0-1 0 0,0 0 0 0 0,0 0 0 0 0,1 0 1 0 0,-1-1-1 0 0,1 1 0 0 0,0 0 1 0 0,1 5-1 0 0,3 12 325 0 0,-4-17-396 0 0,-1-1 1 0 0,1 1-1 0 0,0-1 0 0 0,0 0 0 0 0,0 0 1 0 0,1 1-1 0 0,-1-1 0 0 0,1 0 0 0 0,-1 0 1 0 0,1 0-1 0 0,0 0 0 0 0,0-1 0 0 0,1 1 1 0 0,-1-1-1 0 0,0 1 0 0 0,1-1 0 0 0,0 0 1 0 0,5 4-1 0 0,-7-5 30 0 0,10 3 147 0 0,-9-4-225 0 0,0 0 0 0 0,-1 1-1 0 0,1-1 1 0 0,0 0 0 0 0,-1 0-1 0 0,1 0 1 0 0,0-1 0 0 0,-1 1 0 0 0,1 0-1 0 0,-1 0 1 0 0,1-1 0 0 0,0 1-1 0 0,-1-1 1 0 0,1 0 0 0 0,-1 1-1 0 0,1-1 1 0 0,-1 0 0 0 0,2-1 0 0 0,-1 0 2 0 0,0 0 1 0 0,0 0-1 0 0,0 0 1 0 0,0-1 0 0 0,0 1-1 0 0,0 0 1 0 0,-1-1 0 0 0,1 0-1 0 0,1-3 1 0 0,2-6 30 0 0,-1-1-1 0 0,-1 0 1 0 0,4-21 0 0 0,-5 22-19 0 0,2-9 23 0 0,-1 10-33 0 0,-1 0 0 0 0,-1 1 1 0 0,0-1-1 0 0,0 0 0 0 0,-1-17 1 0 0,-16-52 116 0 0,14 68-116 0 0,-1 1-1 0 0,0 0 0 0 0,0-1 1 0 0,-1 1-1 0 0,0 0 0 0 0,-1 1 1 0 0,0-1-1 0 0,-10-13 0 0 0,13 22-159 0 0,1-1-1 0 0,-1 1 1 0 0,0 0-1 0 0,1 1 1 0 0,-1-1-1 0 0,0 0 1 0 0,0 0-1 0 0,0 1 1 0 0,-1-1-1 0 0,1 1 1 0 0,0 0 0 0 0,-1 0-1 0 0,1 0 1 0 0,0 0-1 0 0,-5-1 1 0 0,5 1-166 0 0,0 1 1 0 0,0 0 0 0 0,-1-1 0 0 0,1 1-1 0 0,0 0 1 0 0,0 0 0 0 0,0 1 0 0 0,-1-1 0 0 0,1 0-1 0 0,0 1 1 0 0,0-1 0 0 0,0 1 0 0 0,0 0-1 0 0,0 0 1 0 0,0 0 0 0 0,0 0 0 0 0,0 0-1 0 0,-3 2 1 0 0,-12 8-7191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11976 0 0,'2'3'922'0'0,"-2"-2"-854"0"0,2 1 0 0 0,-1 0-1 0 0,0-1 1 0 0,0 1 0 0 0,0 0 0 0 0,1-1-1 0 0,-1 0 1 0 0,1 1 0 0 0,-1-1-1 0 0,1 0 1 0 0,0 0 0 0 0,-1 0 0 0 0,1 0-1 0 0,0 0 1 0 0,0 0 0 0 0,0 0-1 0 0,0 0 1 0 0,0-1 0 0 0,0 1 0 0 0,0-1-1 0 0,0 0 1 0 0,0 1 0 0 0,0-1-1 0 0,0 0 1 0 0,0 0 0 0 0,0 0-1 0 0,3-1 1 0 0,-2 1 186 0 0,-1-1 0 0 0,0 1 1 0 0,0 0-1 0 0,0 0 0 0 0,1 0 0 0 0,-1 0 0 0 0,0 1 0 0 0,0-1 0 0 0,0 1 1 0 0,0-1-1 0 0,0 1 0 0 0,0 0 0 0 0,0 0 0 0 0,0 0 0 0 0,0 0 0 0 0,0 0 0 0 0,0 0 1 0 0,0 0-1 0 0,-1 1 0 0 0,1-1 0 0 0,0 1 0 0 0,-1-1 0 0 0,1 1 0 0 0,-1-1 0 0 0,2 4 1 0 0,4 4 455 0 0,0 1 0 0 0,0 1 0 0 0,5 11 0 0 0,-10-18-493 0 0,18 29 1133 0 0,-15-26-1038 0 0,0 1-1 0 0,0-1 1 0 0,-1 1 0 0 0,4 12-1 0 0,-3-2-246 0 0,0-1 0 0 0,-1 1 0 0 0,-1 0 0 0 0,0 35 0 0 0,-8 5 104 0 0,3-40-131 0 0,-2-1-157 0 0,0-1 1 0 0,-1 1-1 0 0,-1-1 0 0 0,-15 31 0 0 0,13-30-588 0 0,-4 10-564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17 180 5984 0 0,'0'2'60'0'0,"0"0"0"0"0,0 0 0 0 0,-1 0 0 0 0,1 0-1 0 0,-1-1 1 0 0,1 1 0 0 0,-1 0 0 0 0,-1 3 0 0 0,1-4-1 0 0,0 1 0 0 0,0-1 0 0 0,-3 15 12502 0 0,3-16-12499 0 0,1 0 0 0 0,0 0 0 0 0,-1 1-1 0 0,1-1 1 0 0,0 0 0 0 0,0 0 0 0 0,-1 1 0 0 0,1-1-1 0 0,0 0 1 0 0,0 0 0 0 0,0 1 0 0 0,-1-1 0 0 0,1 0-1 0 0,0 1 1 0 0,0-1 0 0 0,0 0 0 0 0,0 1 0 0 0,0-1 0 0 0,0 1-1 0 0,-1-1 1 0 0,1 0 0 0 0,0 1 0 0 0,0-1 0 0 0,0 0-1 0 0,0 1 1 0 0,1 0 0 0 0,3 8 781 0 0,17 47 1302 0 0,-13-34-1784 0 0,-4-15-277 0 0,-2 0-1 0 0,1 0 1 0 0,2 14 0 0 0,14 82 243 0 0,-16-66-316 0 0,0-10-12 0 0,0-11 1 0 0,-6-5-13 0 0,1-10-92 0 0,2-2-1053 0 0,0-17 1145 0 0,1 1-1 0 0,0-1 0 0 0,2 1 1 0 0,7-30-1 0 0,-7 33-45 0 0,0 1 0 0 0,1-21-1 0 0,-3 24 58 0 0,0 0 0 0 0,1 0 0 0 0,0 0 0 0 0,0 0-1 0 0,1 0 1 0 0,5-12 0 0 0,9-12 24 0 0,2 0 0 0 0,35-48-1 0 0,-37 58-21 0 0,-14 18 0 0 0,1 0 0 0 0,0 1 0 0 0,0-1 0 0 0,1 1 0 0 0,0 0 0 0 0,6-6 0 0 0,11-2 0 0 0,-19 12 0 0 0,0 0 0 0 0,-1-1 0 0 0,1 1 0 0 0,0-1 0 0 0,-1 0 0 0 0,1 0 0 0 0,-1 0 0 0 0,0 0 0 0 0,0 0 0 0 0,1 0 0 0 0,-1-1 0 0 0,-1 1 0 0 0,4-5 0 0 0,-4 5 1 0 0,1 1-1 0 0,-1-1 0 0 0,0 1 1 0 0,1 0-1 0 0,-1 0 0 0 0,1 0 1 0 0,0 0-1 0 0,-1 0 1 0 0,1 0-1 0 0,0 0 0 0 0,-1 0 1 0 0,1 1-1 0 0,0-1 0 0 0,0 1 1 0 0,0-1-1 0 0,2 1 0 0 0,2-2 37 0 0,22-8 424 0 0,-26 8 515 0 0,1 18-772 0 0,-3-15-203 0 0,1 1 1 0 0,-1-1 0 0 0,1 1-1 0 0,-1-1 1 0 0,0 1 0 0 0,1-1-1 0 0,-1 1 1 0 0,0-1-1 0 0,0 1 1 0 0,0 0 0 0 0,0-1-1 0 0,-1 1 1 0 0,1-1 0 0 0,-1 3-1 0 0,-2 7 11 0 0,-1 1 0 0 0,-1 0 0 0 0,0-1 0 0 0,-10 16 0 0 0,15-26-12 0 0,-1 0 0 0 0,0 0 0 0 0,1 0 0 0 0,-1 0 1 0 0,1 1-1 0 0,-1-1 0 0 0,1 0 0 0 0,0 0 0 0 0,-1 0 0 0 0,1 1 0 0 0,0-1 0 0 0,0 0 0 0 0,0 0 0 0 0,0 1 0 0 0,0-1 0 0 0,0 0 0 0 0,0 0 0 0 0,1 1 0 0 0,-1-1 1 0 0,0 0-1 0 0,1 0 0 0 0,-1 0 0 0 0,1 2 0 0 0,0-1-2 0 0,0-1 0 0 0,-1 1 0 0 0,1-1 1 0 0,-1 1-1 0 0,0-1 0 0 0,1 1 0 0 0,-1 0 0 0 0,0-1 1 0 0,0 1-1 0 0,0-1 0 0 0,0 3 0 0 0,-4 8-50 0 0,3-10 28 0 0,0 0 0 0 0,0 1 0 0 0,0-1 0 0 0,0 0 0 0 0,1 1 0 0 0,-1-1 0 0 0,1 1 0 0 0,0 3 0 0 0,-1-4 11 0 0,1-1 1 0 0,0 1-1 0 0,0 0 0 0 0,-1-1 0 0 0,1 1 0 0 0,-1-1 1 0 0,1 0-1 0 0,-1 1 0 0 0,-1 2 0 0 0,1-3-1 0 0,0 0 0 0 0,1 1-1 0 0,-1-1 1 0 0,1 1-1 0 0,-1-1 1 0 0,1 0-1 0 0,-1 1 1 0 0,1 0 0 0 0,-1 2-1 0 0,1-4 9 0 0,1 1-1 0 0,-1 0 0 0 0,0-1 1 0 0,0 1-1 0 0,0-1 0 0 0,1 1 1 0 0,-1-1-1 0 0,0 1 1 0 0,0-1-1 0 0,1 1 0 0 0,-1-1 1 0 0,0 1-1 0 0,1-1 0 0 0,-1 1 1 0 0,1-1-1 0 0,-1 0 0 0 0,1 1 1 0 0,-1-1-1 0 0,1 0 1 0 0,-1 1-1 0 0,1-1 0 0 0,-1 0 1 0 0,1 0-1 0 0,-1 1 0 0 0,1-1 1 0 0,-1 0-1 0 0,1 0 0 0 0,0 0 1 0 0,0 0-1 0 0,13 2-54 0 0,-14-2 57 0 0,3 0-68 0 0,-2 3-70 0 0,2 5 119 0 0,-3-6 20 0 0,1-1 0 0 0,-1 1 0 0 0,1-1 0 0 0,-1 1 0 0 0,1-1 0 0 0,0 0 0 0 0,0 1 0 0 0,0-1 0 0 0,0 0 0 0 0,1 2 1 0 0,4 2-1 0 0,0 0 0 0 0,0 0 1 0 0,11 5-1 0 0,-8-5 22 0 0,-1-1-1 0 0,17 6 0 0 0,-19-7 0 0 0,1-1 0 0 0,-1 1 0 0 0,0 0 0 0 0,0 0 0 0 0,0 0 0 0 0,-1 1 0 0 0,10 7 0 0 0,-10-6 24 0 0,0-1 1 0 0,1 0-1 0 0,0-1 0 0 0,-1 1 1 0 0,1-1-1 0 0,0 0 0 0 0,8 2 1 0 0,-1 1 191 0 0,-9-5-96 0 0,-1 1 0 0 0,1-1-1 0 0,-1 1 1 0 0,1-1 0 0 0,0 0-1 0 0,6 1 1 0 0,-10 1 113 0 0,3 9 77 0 0,-3-12-304 0 0,0 0 0 0 0,0 1 0 0 0,0-1 0 0 0,-1 1 0 0 0,1-1 0 0 0,0 1 0 0 0,0-1 0 0 0,-1 0 0 0 0,1 1 0 0 0,0-1 0 0 0,-1 0 0 0 0,1 1 0 0 0,0-1 0 0 0,-1 0 0 0 0,1 1 1 0 0,-1-1-1 0 0,1 0 0 0 0,0 0 0 0 0,-1 1 0 0 0,1-1 0 0 0,-1 0 0 0 0,1 0 0 0 0,-1 0 0 0 0,1 0 0 0 0,-1 0 0 0 0,-1 1 76 0 0,-7 4 24 0 0,1 1 0 0 0,0 0 0 0 0,0 1 0 0 0,-10 9 0 0 0,9-6-64 0 0,-1-2 0 0 0,-18 14 0 0 0,4-6-51 0 0,0-2 1 0 0,-1 0-1 0 0,-1-2 0 0 0,0-1 1 0 0,-33 10-1 0 0,14-10 34 0 0,-64 19-1350 0 0,100-27 263 0 0,0 1 1 0 0,1 0-1 0 0,0 0 0 0 0,-13 9 1 0 0,7-1-899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18 10136 0 0,'0'0'17'0'0,"0"0"0"0"0,0 0 0 0 0,0 0 0 0 0,0 0 0 0 0,0 0 0 0 0,0 0 0 0 0,0 0 0 0 0,0 0 0 0 0,0 0 0 0 0,0 0 0 0 0,0 1 0 0 0,0-1 0 0 0,-1 0 0 0 0,1 0 0 0 0,0 0 0 0 0,0 0 0 0 0,0 0 0 0 0,0 0 0 0 0,0 0 0 0 0,0 0 0 0 0,0 0 0 0 0,0 0 0 0 0,0 0 0 0 0,0 0 0 0 0,0 0 0 0 0,0 0 0 0 0,0 0 0 0 0,0 0 0 0 0,0 0 0 0 0,0 1 0 0 0,0-1 1 0 0,0 0-1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0,1 0 0 0 0,-1 0 0 0 0,-12 1-51 0 0,-18-6 2070 0 0,21 3-553 0 0,-25-7 3837 0 0,16 6-3784 0 0,14 2-1255 0 0,0 1 0 0 0,0-1 0 0 0,0 1 1 0 0,0-1-1 0 0,0 1 0 0 0,0 0 0 0 0,0 1 0 0 0,-7 0 0 0 0,-11 2 785 0 0,18-3-955 0 0,1 0 0 0 0,-1 0-1 0 0,1 1 1 0 0,-1-1-1 0 0,1 1 1 0 0,0 0 0 0 0,-1 0-1 0 0,1 0 1 0 0,0 0-1 0 0,0 0 1 0 0,-1 1 0 0 0,1 0-1 0 0,-3 2 1 0 0,-6 8 39 0 0,1 0 1 0 0,0 1-1 0 0,1 1 1 0 0,0 0-1 0 0,-8 15 0 0 0,14-20-148 0 0,0 0-1 0 0,0 0 1 0 0,1 0-1 0 0,0 0 1 0 0,1 0-1 0 0,0 1 1 0 0,0-1-1 0 0,1 1 0 0 0,0-1 1 0 0,1 1-1 0 0,0 0 1 0 0,2 9-1 0 0,27 126 63 0 0,-28-136-63 0 0,1 0-1 0 0,0 0 0 0 0,1-1 1 0 0,0 1-1 0 0,0-1 0 0 0,1 1 1 0 0,0-1-1 0 0,0-1 0 0 0,6 9 1 0 0,-6-11-5 0 0,0 0 0 0 0,1 0 0 0 0,-1-1-1 0 0,1 0 1 0 0,0 0 0 0 0,0 0 0 0 0,0 0 0 0 0,0-1 0 0 0,1 0 0 0 0,-1 0 0 0 0,1 0 0 0 0,0-1 0 0 0,8 3 0 0 0,2-1-3 0 0,28 2 0 0 0,-27-4-6 0 0,-6-1-3 0 0,-1 0-1 0 0,0-1 1 0 0,1-1 0 0 0,-1 1-1 0 0,0-2 1 0 0,16-3 0 0 0,58-23-98 0 0,-63 20-322 0 0,-1-1 0 0 0,0-1 0 0 0,-1-1-1 0 0,0-1 1 0 0,18-14 0 0 0,9-9-8470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1840 0 0,'1'-7'160'0'0,"14"-23"1544"0"0,-6 18 3275 0 0,15-16 0 0 0,-11 9-2979 0 0,-10 15-1638 0 0,-1 0-1 0 0,1 0 0 0 0,0 0 1 0 0,4-4-1 0 0,42-34 1744 0 0,-42 36-1791 0 0,1 1 0 0 0,0 0 0 0 0,1 1 0 0 0,-1 0 0 0 0,1 0-1 0 0,16-5 1 0 0,-6 3 125 0 0,-4 4-160 0 0,-15 2-265 0 0,1 0-1 0 0,0 0 1 0 0,-1 0-1 0 0,1 0 1 0 0,0 0-1 0 0,-1 0 1 0 0,1 0-1 0 0,0 0 1 0 0,-1 0-1 0 0,1-1 1 0 0,-1 1-1 0 0,1 0 1 0 0,0 0-1 0 0,-1-1 1 0 0,1 1-1 0 0,-1 0 1 0 0,1-1-1 0 0,-1 1 1 0 0,1-1-1 0 0,1 3 51 0 0,0 0-62 0 0,0-1-1 0 0,-1 1 1 0 0,1 0-1 0 0,-1-1 0 0 0,0 1 1 0 0,0 0-1 0 0,1 0 1 0 0,-1 0-1 0 0,0 0 0 0 0,0 0 1 0 0,-1 0-1 0 0,1 1 1 0 0,0-1-1 0 0,-1 0 1 0 0,1 0-1 0 0,-1 0 0 0 0,0 1 1 0 0,0-1-1 0 0,0 0 1 0 0,0 1-1 0 0,0-1 0 0 0,0 0 1 0 0,-1 0-1 0 0,1 1 1 0 0,-1-1-1 0 0,0 0 0 0 0,1 0 1 0 0,-1 0-1 0 0,0 0 1 0 0,0 0-1 0 0,-2 3 1 0 0,-1 5-81 0 0,-2 7-92 0 0,0 0 1 0 0,-2-1-1 0 0,-14 26 0 0 0,19-39 261 0 0,-2 5-879 0 0,5-6 684 0 0,0 0-1 0 0,-1 0 1 0 0,2 0 0 0 0,-1 0-1 0 0,0 0 1 0 0,0 0-1 0 0,0 0 1 0 0,2 3-1 0 0,-2-1 95 0 0,1 2-7 0 0,15 11-13 0 0,-14-15 31 0 0,1 0-1 0 0,-1 0 1 0 0,1 0 0 0 0,0 0-1 0 0,0-1 1 0 0,-1 1-1 0 0,1-1 1 0 0,0 0-1 0 0,4 2 1 0 0,17 7 90 0 0,4 4 128 0 0,-26-14 134 0 0,9 12-96 0 0,-10-10-217 0 0,0 0 0 0 0,0 0-1 0 0,0 0 1 0 0,0 0 0 0 0,0 1 0 0 0,0-1-1 0 0,-1 0 1 0 0,1 1 0 0 0,-1-1-1 0 0,0 1 1 0 0,1-1 0 0 0,-1 0-1 0 0,0 1 1 0 0,0-1 0 0 0,-1 5-1 0 0,0 3 87 0 0,1-9-116 0 0,0 0-1 0 0,0 0 0 0 0,0 0 0 0 0,-1 1 1 0 0,1-1-1 0 0,0 0 0 0 0,-1 0 0 0 0,1 0 1 0 0,-1 0-1 0 0,1 0 0 0 0,-1 0 1 0 0,-1 1-1 0 0,-2 9 44 0 0,3 1-25 0 0,-1-7 16 0 0,-2 0-50 0 0,0 0 1 0 0,0 0 0 0 0,1 0-1 0 0,0 1 1 0 0,0-1 0 0 0,-3 10-1 0 0,4-12-11 0 0,1-1-6 0 0,0-1 1 0 0,0 0-1 0 0,0 1 1 0 0,-1-1-1 0 0,1 0 0 0 0,-1 0 1 0 0,1 1-1 0 0,-1-1 1 0 0,1 0-1 0 0,-1-1 0 0 0,0 1 1 0 0,-2 1-1 0 0,2-1-56 0 0,0 0-165 0 0,0 1 154 0 0,1 0 1 0 0,-1-1-1 0 0,1 1 0 0 0,-1-1 1 0 0,1 1-1 0 0,-1-1 0 0 0,0 0 1 0 0,0 0-1 0 0,1 0 0 0 0,-1 0 1 0 0,-3 1-1 0 0,5-2 6 0 0,-2 1-638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54 2304 0 0,'0'0'13720'0'0,"0"2"-12743"0"0,0-2-927 0 0,0 14 523 0 0,0 0 0 0 0,-1 0 0 0 0,-4 17 0 0 0,5-28-530 0 0,-1 0-1 0 0,1-1 0 0 0,0 1 0 0 0,0 0 1 0 0,0 0-1 0 0,0-1 0 0 0,0 1 0 0 0,1 0 1 0 0,-1-1-1 0 0,2 5 0 0 0,2 12 172 0 0,-4-17-182 0 0,1 1-1 0 0,-1-1 1 0 0,1 0 0 0 0,-1 0-1 0 0,1 1 1 0 0,0-1 0 0 0,0 0-1 0 0,2 2 1 0 0,-1 1 52 0 0,-1-3 12 0 0,0 1 0 0 0,0-1-39 0 0,4 9 550 0 0,-2-12-420 0 0,1 0-128 0 0,0-1-1 0 0,1 1 1 0 0,-1-1 0 0 0,0 0 0 0 0,0 0-1 0 0,0-1 1 0 0,-1 1 0 0 0,1-1 0 0 0,0 0-1 0 0,-1 0 1 0 0,0 0 0 0 0,1 0-1 0 0,-1-1 1 0 0,-1 1 0 0 0,1-1 0 0 0,0 0-1 0 0,-1 0 1 0 0,0 0 0 0 0,0 0-1 0 0,0 0 1 0 0,0 0 0 0 0,-1 0 0 0 0,2-6-1 0 0,-3 5-16 0 0,2-3 12 0 0,0 0 0 0 0,-1 0 1 0 0,-1 1-1 0 0,1-1 1 0 0,-1 0-1 0 0,-1 0 0 0 0,1 0 1 0 0,-3-12-1 0 0,1 13-26 0 0,2 4-23 0 0,-1 1-1 0 0,1 0 1 0 0,-1-1-1 0 0,0 1 1 0 0,0 0-1 0 0,0 0 1 0 0,0 0-1 0 0,0 0 1 0 0,-3-4-1 0 0,-2-3-4 0 0,-1 3-20 0 0,-10-4-276 0 0,16 10 259 0 0,0 0 1 0 0,0 0-1 0 0,0 0 0 0 0,0 1 0 0 0,0-1 0 0 0,0 0 0 0 0,0 0 0 0 0,1 1 1 0 0,-1-1-1 0 0,0 1 0 0 0,-1 0 0 0 0,1-1-15 0 0,-28 6-1915 0 0,29-6 1900 0 0,0 0 0 0 0,-1 0 0 0 0,1 0 0 0 0,0 0 0 0 0,0 1 1 0 0,-1-1-1 0 0,1 0 0 0 0,0 0 0 0 0,0 0 0 0 0,-1 0 0 0 0,1 1 0 0 0,0-1 0 0 0,0 0 0 0 0,0 0 0 0 0,-1 0 0 0 0,1 1 1 0 0,0-1-1 0 0,0 0 0 0 0,0 0 0 0 0,0 1 0 0 0,0-1 0 0 0,-1 0 0 0 0,1 0 0 0 0,0 1 0 0 0,-1 3-716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3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12 9672 0 0,'-3'1'132'0'0,"-1"0"-1"0"0,1-1 1 0 0,-1 0 0 0 0,1 0 0 0 0,-1 0 0 0 0,0 0 0 0 0,-4-1 0 0 0,-8 0 158 0 0,8-3 2313 0 0,7 4-2497 0 0,1 0 0 0 0,0 0 0 0 0,0-1 0 0 0,-1 1 1 0 0,1 0-1 0 0,0 0 0 0 0,0 0 0 0 0,-1 0 0 0 0,1-1 0 0 0,0 1 0 0 0,-1 0 0 0 0,1 0 0 0 0,0 0 0 0 0,-1 0 0 0 0,1 0 0 0 0,0 0 0 0 0,-1 0 0 0 0,1 0 0 0 0,0 0 1 0 0,-1 0-1 0 0,1 0 0 0 0,-1 0 0 0 0,1 0 0 0 0,0 0 0 0 0,-1 0 0 0 0,1 0 0 0 0,0 0 0 0 0,-1 0 0 0 0,1 1 0 0 0,-1-1 86 0 0,0 1 0 0 0,0-1-1 0 0,0 0 1 0 0,0 1 0 0 0,1-1-1 0 0,-1 0 1 0 0,0 1 0 0 0,0-1-1 0 0,0 0 1 0 0,0 0 0 0 0,0 0 0 0 0,0 0-1 0 0,0 0 1 0 0,0 0 0 0 0,0 0-1 0 0,0 0 1 0 0,0 0 0 0 0,0 0-1 0 0,0-1 1 0 0,0 1 0 0 0,0 0 0 0 0,0-1-1 0 0,0 1 1 0 0,-1-1 0 0 0,-3-1 162 0 0,1 1-204 0 0,0 0 1 0 0,0 0 0 0 0,0 0-1 0 0,0 1 1 0 0,0 0 0 0 0,-5 0-1 0 0,6 0-182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0:03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0 9672 0 0,'11'7'16181'0'0,"-11"-6"-15508"0"0,0 1-603 0 0,-1-1 1 0 0,1 0 0 0 0,0 1-1 0 0,-1-1 1 0 0,1 0-1 0 0,-1 0 1 0 0,0 0 0 0 0,1 1-1 0 0,-1-1 1 0 0,0 0-1 0 0,1 0 1 0 0,-1 0 0 0 0,0 0-1 0 0,0 0 1 0 0,0 0-1 0 0,-2 1 1 0 0,-1 2 210 0 0,7 6 450 0 0,-10 0-397 0 0,-1 2-111 0 0,7-5-202 0 0,-1-1 0 0 0,0 0 0 0 0,0 0 0 0 0,-1 0 1 0 0,1 0-1 0 0,-1-1 0 0 0,-1 1 0 0 0,1-1 0 0 0,-1 0 0 0 0,-7 8 0 0 0,2 0-31 0 0,0 1 0 0 0,1 0 1 0 0,-10 23-1 0 0,-6 11-43 0 0,-17 24-554 0 0,-3-1 0 0 0,-58 69 0 0 0,29-57-1608 0 0,61-59 697 0 0,4-10-60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4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4144 0 0,'0'0'7785'0'0,"1"11"-2216"0"0,2-4-5048 0 0,-3-5 459 0 0,3 0-494 0 0,-2-1-414 0 0,2 2 193 0 0,1 0 0 0 0,-1-1 0 0 0,0 1 0 0 0,1-1 0 0 0,-1 0 0 0 0,1 0 0 0 0,0 0 0 0 0,-1-1 0 0 0,5 2 0 0 0,-1-2-60 0 0,-1 0 0 0 0,0 1-1 0 0,0 0 1 0 0,0 0 0 0 0,0 0-1 0 0,0 1 1 0 0,10 6 0 0 0,11 8 133 0 0,-17-8-259 0 0,0-1 0 0 0,1 0 0 0 0,0-1 0 0 0,0 0 0 0 0,0 0-1 0 0,23 7 1 0 0,-30-12-70 0 0,0 0 1 0 0,0-1-1 0 0,0 1 0 0 0,0 0 0 0 0,0 1 0 0 0,-1-1 0 0 0,5 4 1 0 0,-4-3 3 0 0,-1 0 1 0 0,1-1 0 0 0,-1 0 0 0 0,1 1 0 0 0,0-1-1 0 0,8 2 1 0 0,7 5 11 0 0,-1 4-3 0 0,0 0 0 0 0,27 28 1 0 0,-27-24 2 0 0,32 25 0 0 0,-22-28 2 0 0,-24-12-19 0 0,1 0 0 0 0,-1 0 0 0 0,1 1 1 0 0,-1-1-1 0 0,0 1 0 0 0,7 6 0 0 0,0 5 57 0 0,-9-11-46 0 0,-1 0-1 0 0,1-1 0 0 0,1 1 1 0 0,-1-1-1 0 0,0 0 0 0 0,1 0 1 0 0,3 3-1 0 0,67 34 182 0 0,-43-22-368 0 0,44 19 0 0 0,-68-33 168 0 0,0 0 0 0 0,0-1 0 0 0,1 0 0 0 0,0 0 0 0 0,-1 0 0 0 0,1-1 0 0 0,12 1 0 0 0,25-2 0 0 0,-31 1 0 0 0,4 5 1 0 0,-13-6 3 0 0,-1-1 2 0 0,11-4 39 0 0,-11 5-34 0 0,-2 1-12 0 0,1 1 1 0 0,0-1 0 0 0,0 0 0 0 0,0-1 0 0 0,0 1 0 0 0,0 0-1 0 0,0 0 1 0 0,0-1 0 0 0,0 1 0 0 0,0-1 0 0 0,0 0-1 0 0,3 0 1 0 0,2 0 0 0 0,-1-1 0 0 0,16 2 0 0 0,-1 1 0 0 0,-17-2 0 0 0,1 0 0 0 0,0 1 0 0 0,0-1 0 0 0,0 1 0 0 0,8 3 0 0 0,0 2 0 0 0,-11-3 0 0 0,0 1 0 0 0,13 4 0 0 0,-8-5 2 0 0,0 0 1 0 0,-1 1-1 0 0,1 0 0 0 0,8 8 0 0 0,-3-2 57 0 0,-6-6 6 0 0,0-1 1 0 0,1 1 0 0 0,-1-1 0 0 0,11 4 0 0 0,13 4-6 0 0,-22-7-20 0 0,-4-3-27 0 0,0 0 0 0 0,0 1-1 0 0,0 0 1 0 0,0 0-1 0 0,0 0 1 0 0,-1 0 0 0 0,4 3-1 0 0,-6-4-6 0 0,-1-1 0 0 0,1 1 0 0 0,-1-1 0 0 0,1 0 0 0 0,-1 0 0 0 0,1 1 0 0 0,-1-1 0 0 0,1 0 0 0 0,0 0 0 0 0,-1 0 0 0 0,1 1 0 0 0,-1-1-1 0 0,1 0 1 0 0,0 0 0 0 0,-1 0 0 0 0,1 0 0 0 0,-1 0 0 0 0,1 0 0 0 0,1-1 0 0 0,1 1 9 0 0,4 2 9 0 0,0-1 0 0 0,-1 1 0 0 0,1 1 0 0 0,6 3 0 0 0,20 6 100 0 0,-16-6-100 0 0,0 1 1 0 0,0 0 0 0 0,28 17-1 0 0,-35-19 2 0 0,-4-2-24 0 0,1 1 0 0 0,0 1-1 0 0,-1-1 1 0 0,11 10 0 0 0,1 0-400 0 0,4 3 217 0 0,-17-13 278 0 0,0 0 1 0 0,1-1-1 0 0,-1 0 0 0 0,1 0 0 0 0,8 3 0 0 0,4 3 47 0 0,84 50 13 0 0,-64-32-157 0 0,-18-13 6 0 0,22 20-1 0 0,-25-25 28 0 0,-15-8-30 0 0,1 0 0 0 0,-1 0 0 0 0,1 1 0 0 0,-1-1-1 0 0,0 0 1 0 0,4 4 0 0 0,-1-1 4 0 0,0 0 0 0 0,0 0 0 0 0,1 0 0 0 0,-1-1 0 0 0,10 5 0 0 0,4 2 27 0 0,-17-7-24 0 0,17 10 51 0 0,27 25 0 0 0,-9-11-50 0 0,-26-19 32 0 0,-7-6-42 0 0,0 1 1 0 0,0 0-1 0 0,0 0 1 0 0,-1 0 0 0 0,1 0-1 0 0,-1 1 1 0 0,4 4 0 0 0,-3-4-3 0 0,-1 0 1 0 0,1 0-1 0 0,0-1 1 0 0,8 6-1 0 0,-4-3 1 0 0,36 30 11 0 0,-43-36-8 0 0,0 1 0 0 0,-1 0 1 0 0,1-1-1 0 0,0 1 0 0 0,0-1 0 0 0,0 0 1 0 0,-1 1-1 0 0,1-1 0 0 0,0 1 0 0 0,0-1 1 0 0,0 0-1 0 0,0 0 0 0 0,0 1 0 0 0,0-1 1 0 0,0 0-1 0 0,1 0 0 0 0,3 0 6 0 0,8 5 35 0 0,-6-3-31 0 0,-1 0 1 0 0,1 1 0 0 0,-1 0 0 0 0,10 6 0 0 0,14 9 1 0 0,1 4-18 0 0,-18-15 3 0 0,-11-6 0 0 0,1 0 0 0 0,-1 0 0 0 0,0 0 0 0 0,1 0 0 0 0,-1 0 0 0 0,0 1 0 0 0,0-1 0 0 0,0 1 0 0 0,0-1 0 0 0,0 1 0 0 0,0 0 0 0 0,2 3 0 0 0,-3-3 0 0 0,1-1 0 0 0,-1 0 0 0 0,0 0 0 0 0,1 0 0 0 0,0 0 0 0 0,-1 0 0 0 0,1 0 0 0 0,0 0 0 0 0,-1 0 0 0 0,1 0 0 0 0,3 0 0 0 0,-1 0 0 0 0,0 1 0 0 0,0 0 0 0 0,0-1 0 0 0,0 2 0 0 0,0-1 0 0 0,0 0 0 0 0,-1 1 0 0 0,4 3 0 0 0,16 8 0 0 0,-18-12 0 0 0,0 1 0 0 0,1 0 0 0 0,6 7 0 0 0,-1-2 0 0 0,54 16 54 0 0,-63-24-53 0 0,0 1 0 0 0,0 0 1 0 0,-1 0-1 0 0,1 0 1 0 0,0 0-1 0 0,-1 1 1 0 0,3 1-1 0 0,-2-1-1 0 0,-1-1 0 0 0,1 0 0 0 0,-1 0 0 0 0,1 0 0 0 0,-1 0-1 0 0,1 0 1 0 0,3 2 0 0 0,11 3 0 0 0,-2 0 0 0 0,-8 0 0 0 0,-2-3 0 0 0,-1-1 0 0 0,1 0 0 0 0,0 1 0 0 0,-1-1 0 0 0,7 2 0 0 0,0 1 0 0 0,-2 0 0 0 0,-4-3 0 0 0,-1 1 0 0 0,1-1 0 0 0,0 0 0 0 0,0 0 0 0 0,0-1 0 0 0,7 3 0 0 0,25 11 0 0 0,-19-11 14 0 0,-11-3 12 0 0,0 1 1 0 0,0-1 0 0 0,0 1-1 0 0,0 0 1 0 0,-1 0 0 0 0,10 5 0 0 0,9 5 34 0 0,-16-9-49 0 0,-4-1-6 0 0,0 0 1 0 0,1 0-1 0 0,-1 1 1 0 0,0-1-1 0 0,0 1 1 0 0,0 0-1 0 0,3 4 0 0 0,23 19 5 0 0,-8-14-11 0 0,-15-8 0 0 0,-5-2 0 0 0,1 0 0 0 0,0-1 0 0 0,-1 0 0 0 0,1 1 0 0 0,0-1 0 0 0,-1 0 0 0 0,5 1 0 0 0,23 5 0 0 0,-29-7 2 0 0,1 0-1 0 0,-1 0 0 0 0,0 0 1 0 0,0 0-1 0 0,1 0 0 0 0,-1 1 1 0 0,0-1-1 0 0,0 0 1 0 0,0 1-1 0 0,1-1 0 0 0,-1 1 1 0 0,0-1-1 0 0,0 1 1 0 0,0 0-1 0 0,0 0 0 0 0,0-1 1 0 0,1 3-1 0 0,-1-3 1 0 0,-1 1-1 0 0,0-1 1 0 0,1 0-1 0 0,-1 1 1 0 0,0-1-1 0 0,1 0 1 0 0,-1 1-1 0 0,1-1 1 0 0,-1 0-1 0 0,0 1 1 0 0,1-1-1 0 0,-1 0 1 0 0,1 0-1 0 0,-1 0 1 0 0,1 0-1 0 0,-1 1 1 0 0,1-1-1 0 0,0 0 0 0 0,11 2 21 0 0,0 7 20 0 0,12 3-31 0 0,-20-12-9 0 0,-4 0 1 0 0,1 1-1 0 0,-1-1 1 0 0,1 0-1 0 0,0 0 1 0 0,-1 0 0 0 0,1 0-1 0 0,0 1 1 0 0,-1-1-1 0 0,1 0 1 0 0,-1 0-1 0 0,1 1 1 0 0,-1-1 0 0 0,1 0-1 0 0,-1 1 1 0 0,1-1-1 0 0,-1 1 1 0 0,1-1-1 0 0,-1 1 1 0 0,1 0-1 0 0,14 22 20 0 0,-11-21 20 0 0,9 3-31 0 0,-5 5-11 0 0,-4-6 38 0 0,1 0-1 0 0,-1-1 1 0 0,9 5 0 0 0,-2 0 16 0 0,8 1-45 0 0,-16-8-3 0 0,-1 0-1 0 0,1 0 1 0 0,-1 0-1 0 0,0 0 1 0 0,0 1-1 0 0,1-1 1 0 0,-1 1-1 0 0,0-1 1 0 0,3 4-1 0 0,65 62 70 0 0,-66-64-75 0 0,1 1 0 0 0,4 16 0 0 0,-7-16 0 0 0,-2-2 0 0 0,1-1 0 0 0,0 0 0 0 0,-1 1 0 0 0,1-1 0 0 0,0 0 0 0 0,0 1 0 0 0,0-1 0 0 0,0 0 0 0 0,0 0 0 0 0,0 0 0 0 0,0 0 0 0 0,0 0 0 0 0,0 0 0 0 0,2 1 0 0 0,17 15 0 0 0,13 15-2 0 0,-16-14 57 0 0,-2-6-44 0 0,11 1 42 0 0,-7-3-40 0 0,-8 0-32 0 0,-11-10 14 0 0,1 0 0 0 0,-1 0 0 0 0,0 0 0 0 0,0 0 0 0 0,0 0 0 0 0,0 0 0 0 0,1 0 0 0 0,-1 0 0 0 0,0 1 0 0 0,0-1 0 0 0,0 0 0 0 0,0 0 0 0 0,1 0 0 0 0,-1 0 0 0 0,0 1 0 0 0,0-1 0 0 0,0 0 0 0 0,0 0 0 0 0,0 0 0 0 0,0 1 0 0 0,0-1 0 0 0,0 0 0 0 0,1 0 0 0 0,-1 1 0 0 0,0-1 0 0 0,0 0 0 0 0,0 0 0 0 0,0 0 0 0 0,0 1 0 0 0,0-1 0 0 0,0 1-12 0 0,0-1 0 0 0,0 0 0 0 0,0 1 0 0 0,0-1 0 0 0,0 0 0 0 0,0 1 0 0 0,0-1 0 0 0,0 0 0 0 0,0 1 0 0 0,0-1 0 0 0,0 0 0 0 0,0 1 0 0 0,0-1 0 0 0,1 0 0 0 0,-1 1 0 0 0,0-1 0 0 0,0 0 0 0 0,0 0 0 0 0,1 1-1 0 0,-1-1 1 0 0,0 0 0 0 0,0 0 0 0 0,1 1 0 0 0,-1-1 0 0 0,0 0 0 0 0,1 0 0 0 0,33 30 12 0 0,-32-28 150 0 0,4 4 323 0 0,5 2-38 0 0,0 1 0 0 0,19 9-1 0 0,15 10-1046 0 0,-32-24 584 0 0,-2-1 34 0 0,-2 1 45 0 0,0 0 0 0 0,0 1 0 0 0,0 0 0 0 0,0 1 0 0 0,-1-1 0 0 0,0 1 0 0 0,11 12 0 0 0,-8-8 114 0 0,4 0-74 0 0,-11-9-33 0 0,0 1-32 0 0,6 7-21 0 0,-8-6 0 0 0,0-1 0 0 0,0-1 0 0 0,0 1 0 0 0,1 0 0 0 0,-1 0 0 0 0,0-1 0 0 0,5 3 0 0 0,29 22-193 0 0,-18-9-15 0 0,-14-13 248 0 0,-2-2 74 0 0,-2-2-134 0 0,1 1-1 0 0,0-1 0 0 0,0 0 1 0 0,-1 1-1 0 0,1-1 0 0 0,0 1 0 0 0,-1-1 1 0 0,1 0-1 0 0,0 1 0 0 0,-1 0 1 0 0,1-1-1 0 0,-1 1 0 0 0,1-1 1 0 0,-1 1-1 0 0,1 0 0 0 0,0 0-212 0 0,-1 0-1 0 0,1-1 0 0 0,-1 1 1 0 0,1-1-1 0 0,-1 1 1 0 0,1-1-1 0 0,-1 1 1 0 0,1-1-1 0 0,-1 1 1 0 0,1-1-1 0 0,0 1 1 0 0,-1-1-1 0 0,1 0 0 0 0,1 1 1 0 0,-1-13-2343 0 0,2-3 617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49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5984 0 0,'0'0'541'0'0,"-1"6"-434"0"0,-2 3 688 0 0,0 0 1 0 0,0 0-1 0 0,1 0 1 0 0,0 1-1 0 0,-1 12 0 0 0,2 52 6273 0 0,1-44-6037 0 0,1-12-554 0 0,1 0 0 0 0,4 20 0 0 0,-2-20-223 0 0,-2-1 0 0 0,1 19-1 0 0,1-3-11 0 0,0-10-156 0 0,14 78 53 0 0,-10-64-82 0 0,-6-30-57 0 0,0 0-1 0 0,0 0 0 0 0,-1-1 0 0 0,1 12 0 0 0,1 13 1 0 0,1-6 0 0 0,12 43 0 0 0,-10-41 20 0 0,-4-17-5 0 0,0 0 0 0 0,1 18-1 0 0,-2-3-14 0 0,4 16 0 0 0,0 59 0 0 0,2-24 0 0 0,-1 6 0 0 0,-6-53 1 0 0,0 15 4 0 0,6 52 0 0 0,-3-30 51 0 0,-1-19-59 0 0,0 12 3 0 0,-2-38 0 0 0,4 39 0 0 0,-2-48 0 0 0,-1 23-1 0 0,-1-25 5 0 0,1-1 0 0 0,2 19 0 0 0,-1-17 6 0 0,-1-1 1 0 0,-1 1-1 0 0,1 0 1 0 0,-3 12-1 0 0,1 9-9 0 0,5 20-1 0 0,-4-48 0 0 0,1 0 0 0 0,-1 0 0 0 0,0 0 0 0 0,-1 0-1 0 0,0 7 1 0 0,-2 13 12 0 0,3-5 6 0 0,-1 0 0 0 0,-3 20-1 0 0,2-21-17 0 0,1 0 0 0 0,1 30 0 0 0,1-9 0 0 0,-1 119 196 0 0,7-89-34 0 0,-2 45-88 0 0,-10 117 188 0 0,5-228-255 0 0,0 0 1 0 0,0 0-1 0 0,0 0 0 0 0,0 0 1 0 0,-1 0-1 0 0,1 0 1 0 0,-1 0-1 0 0,-1 3 1 0 0,-1 8 10 0 0,3-5 14 0 0,-1 1 1 0 0,-3 13-1 0 0,2-13-25 0 0,0 0 0 0 0,0 15-1 0 0,-5 18-6 0 0,7-36 1 0 0,1 11 15 0 0,-2 0 0 0 0,0 0-1 0 0,-5 28 1 0 0,3-33-16 0 0,1 1 0 0 0,1 0 0 0 0,0 19 0 0 0,-2 24 0 0 0,2-42 16 0 0,0-1 0 0 0,2 19-1 0 0,0-2 16 0 0,0-22 4 0 0,0-6-20 0 0,0 1 1 0 0,-1-1-1 0 0,1 0 1 0 0,-1 1 0 0 0,0-1-1 0 0,0 5 1 0 0,0 93 349 0 0,1-85-312 0 0,1-12-50 0 0,1 0 6 0 0,3 37 62 0 0,-4-34-60 0 0,-2 1 0 0 0,1 0 1 0 0,-1-1-1 0 0,0 1 0 0 0,-1-1 0 0 0,1 1 1 0 0,-1 0-1 0 0,-4 12 0 0 0,2-9 16 0 0,1 0 0 0 0,-1 22-1 0 0,3-22-26 0 0,0 53 0 0 0,-1-51 11 0 0,-2 6 37 0 0,2-7-46 0 0,2 11 65 0 0,-1-9-56 0 0,-2-1 32 0 0,-5 8-32 0 0,7-21-11 0 0,2 37-1 0 0,-2-15 1 0 0,-1-10 11 0 0,-4 2 32 0 0,4-1-33 0 0,2-5-12 0 0,0-6 4 0 0,-1 1-1 0 0,0 0 0 0 0,0 0 0 0 0,0 0 1 0 0,0 0-1 0 0,0 0 0 0 0,0 0 0 0 0,-1 0 1 0 0,-1 4-1 0 0,-1 5 42 0 0,3-1-22 0 0,0 1 22 0 0,-2 2-22 0 0,-2-3 32 0 0,2-8 3 0 0,1-1-53 0 0,3 15 120 0 0,-2 9-49 0 0,0-14-74 0 0,-1 0 0 0 0,-4 2 0 0 0,4-2 0 0 0,0-1 0 0 0,-3 4-238 0 0,5 13-34 0 0,2-28 217 0 0,10 0 44 0 0,-11 0 11 0 0,0 1 0 0 0,0-1 0 0 0,-1 0 0 0 0,1 0 0 0 0,0 0 0 0 0,0-1 0 0 0,-1 1-1 0 0,1 0 1 0 0,0 0 0 0 0,-1-1 0 0 0,1 1 0 0 0,0-1 0 0 0,-1 0 0 0 0,1 0 0 0 0,-1 1 0 0 0,4-3 0 0 0,0-1-9 0 0,4 0 0 0 0,0 0-1 0 0,0-1 1 0 0,-1 0 0 0 0,8-7 0 0 0,1 0 1 0 0,-9 7 8 0 0,0-1 0 0 0,1 1 0 0 0,-1 0 0 0 0,1 0 0 0 0,0 1 0 0 0,0 0 0 0 0,10-2 0 0 0,-8 1 0 0 0,-5 2 0 0 0,-1 0 0 0 0,1 1 0 0 0,-1 0 0 0 0,1-1 0 0 0,0 2 0 0 0,8-3 0 0 0,35-10 0 0 0,12-13 0 0 0,-17 11 54 0 0,-12 4-39 0 0,-26 9-33 0 0,0 0 0 0 0,0 1 1 0 0,0 0-1 0 0,10-2 0 0 0,-14 3 26 0 0,1 2-50 0 0,-1-2 0 0 0,0 1 1 0 0,1 0-1 0 0,-1 0 0 0 0,0-1 0 0 0,0 0 0 0 0,1 1 0 0 0,-1-1 1 0 0,0 0-1 0 0,0 0 0 0 0,0 0 0 0 0,0 0 0 0 0,0 0 0 0 0,0-1 0 0 0,0 1 1 0 0,0 0-1 0 0,1-3 0 0 0,1 0 33 0 0,0 0 0 0 0,1 0 1 0 0,-1 0-1 0 0,1 0 0 0 0,6-3 0 0 0,18-16 527 0 0,-26 21-431 0 0,0-1 0 0 0,0 1-1 0 0,0 0 1 0 0,0 0 0 0 0,6-2-1 0 0,9-6 105 0 0,6-2-112 0 0,-20 11-63 0 0,1-1 0 0 0,-1 0 0 0 0,0 0-1 0 0,0 0 1 0 0,0-1 0 0 0,0 0 0 0 0,0 1 0 0 0,-1-1-1 0 0,5-5 1 0 0,8-3 100 0 0,-14 9-86 0 0,1 0 0 0 0,0 0 0 0 0,0 0 0 0 0,-1 0 0 0 0,4-3 0 0 0,-4 3-10 0 0,-1 0 0 0 0,1 0 0 0 0,0 1 0 0 0,1-1 0 0 0,-1 1 0 0 0,0-1 0 0 0,0 1 0 0 0,1 0 0 0 0,3-2 0 0 0,-4 3-18 0 0,0-1 1 0 0,1 0-1 0 0,-1 0 1 0 0,0-1-1 0 0,0 1 1 0 0,0 0-1 0 0,0-1 0 0 0,0 0 1 0 0,3-2-1 0 0,-2 0 3 0 0,0 1-1 0 0,0-1 1 0 0,0 1 0 0 0,1 0-1 0 0,0 0 1 0 0,5-4 0 0 0,40-17 91 0 0,-42 21-89 0 0,55-25-7 0 0,46-25 286 0 0,-95 47-220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0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1212 26239 0 0,'9'-3'0'0'0,"14"-5"12"0"0,17-8 102 0 0,-23 9-104 0 0,22-12-148 0 0,-15 3-414 0 0,-16 9 550 0 0,0 2 0 0 0,0 0-1 0 0,1 0 1 0 0,11-5 0 0 0,-18 10 146 0 0,10-8 317 0 0,-8 4-409 0 0,1 1 0 0 0,0 0 1 0 0,0 0-1 0 0,0 0 0 0 0,0 1 0 0 0,1-1 0 0 0,-1 1 0 0 0,10-2 1 0 0,-8 2 2 0 0,-1 0 0 0 0,1 0 0 0 0,0 0 0 0 0,-1-1 1 0 0,0 0-1 0 0,0-1 0 0 0,0 1 0 0 0,0-1 0 0 0,7-7 1 0 0,-11 10-89 0 0,1-1 0 0 0,-1 0 0 0 0,0 1 0 0 0,0 0 0 0 0,1-1 0 0 0,-1 1 0 0 0,0 0 0 0 0,5-1 0 0 0,0-1 78 0 0,22-15 362 0 0,-25 14-383 0 0,1 1 0 0 0,-1 0 0 0 0,1 0 0 0 0,0 0-1 0 0,6-2 1 0 0,1 0-24 0 0,-1 0 0 0 0,0-1 0 0 0,12-9 0 0 0,16-8 0 0 0,-27 16 0 0 0,-10 6-13 0 0,1-1-1 0 0,-1 1 1 0 0,1 0 0 0 0,-1 0-1 0 0,1 0 1 0 0,-1 0 0 0 0,5-1 0 0 0,15-7-304 0 0,-9 3 184 0 0,13-5 105 0 0,-17 8 28 0 0,-1-1 0 0 0,1 0 0 0 0,-1 0 0 0 0,0-1 0 0 0,0 0 0 0 0,8-7 0 0 0,-15 11 0 0 0,0 0 0 0 0,0 0 0 0 0,0 0 0 0 0,0 0 0 0 0,0 1 0 0 0,0-1 0 0 0,0 0 0 0 0,0 0 0 0 0,0 1 0 0 0,0-1 0 0 0,0 1 0 0 0,0-1 0 0 0,1 1 0 0 0,-1-1 0 0 0,2 1 0 0 0,2-2 0 0 0,27-19 0 0 0,35-22 0 0 0,-43 33 0 0 0,-11 2 0 0 0,-9 4 0 0 0,0 1 0 0 0,0 0 0 0 0,0 1 0 0 0,1-1 0 0 0,4-1 0 0 0,5-4 0 0 0,21-11 0 0 0,8-8 0 0 0,-10 10 41 0 0,35-24-1 0 0,-47 28-33 0 0,-5 2 1 0 0,-8 5 3 0 0,1 1 1 0 0,-1 0-1 0 0,16-6 1 0 0,1 1 58 0 0,30-23-58 0 0,-33 21-12 0 0,-19 10 1 0 0,1 0 1 0 0,0 0-1 0 0,0 0 0 0 0,0 0 0 0 0,0 0 0 0 0,0 1 0 0 0,0 0 1 0 0,5-1-1 0 0,7-2 42 0 0,-7 0-33 0 0,-6 2-10 0 0,0 1 0 0 0,-1 0 0 0 0,1 0 0 0 0,0 0 0 0 0,0 1 0 0 0,0-1 0 0 0,0 1 0 0 0,3-1 0 0 0,7-2 73 0 0,-1 0 0 0 0,1-1-1 0 0,22-11 1 0 0,5-2-218 0 0,-19 10 108 0 0,39-9 0 0 0,-22 5 37 0 0,-27 8 0 0 0,1-1 0 0 0,15-6 0 0 0,-19 7 0 0 0,9-8 0 0 0,-15 10 0 0 0,-1 0 0 0 0,1 0 0 0 0,-1 0 0 0 0,1 0 0 0 0,-1 0 0 0 0,1 0 0 0 0,0 0 0 0 0,0 0 0 0 0,-1 1 0 0 0,4-1 0 0 0,16-5 0 0 0,-14 4 0 0 0,0 1 0 0 0,0-1 0 0 0,0 1 0 0 0,0 1 0 0 0,0-1 0 0 0,9 2 0 0 0,3-1 0 0 0,-9 1 0 0 0,0-1 0 0 0,0-1 0 0 0,0 1 0 0 0,0-2 0 0 0,13-2 0 0 0,13-6 0 0 0,12-2 0 0 0,-40 10 20 0 0,1-1 0 0 0,-1 1 0 0 0,1-1 0 0 0,-1-1 0 0 0,8-4 0 0 0,5-2 35 0 0,28-21-75 0 0,-22 21-95 0 0,-21 9 122 0 0,0-1 1 0 0,-1 0 0 0 0,1 0-1 0 0,-1 0 1 0 0,0-1 0 0 0,7-4-1 0 0,-9 5 3 0 0,0 0-1 0 0,0 1 1 0 0,0-1-1 0 0,0 1 1 0 0,1-1-1 0 0,-1 1 1 0 0,1 0-1 0 0,-1 0 1 0 0,1 0-1 0 0,4 0 1 0 0,-4 1-4 0 0,1-1 0 0 0,-1 0 1 0 0,0 0-1 0 0,0 0 0 0 0,0-1 0 0 0,0 1 1 0 0,7-4-1 0 0,-4 1-6 0 0,1 0 0 0 0,0 1 0 0 0,14-4 0 0 0,16-7 0 0 0,-31 10 0 0 0,0 0 0 0 0,0 0 0 0 0,11-9 0 0 0,-16 12-3 0 0,-1 0 0 0 0,1 0 0 0 0,0 0-1 0 0,0 0 1 0 0,-1 0 0 0 0,1 1 0 0 0,0-1-1 0 0,0 1 1 0 0,0 0 0 0 0,0-1 0 0 0,2 1 0 0 0,-1 0-9 0 0,0-1 0 0 0,0 1 0 0 0,0-1 0 0 0,0 0 0 0 0,-1 0 0 0 0,4-1-1 0 0,2-2-48 0 0,-6 2 42 0 0,1 1 1 0 0,0 0-1 0 0,-1-1 1 0 0,1 1 0 0 0,0 0-1 0 0,3 0 1 0 0,2 0-47 0 0,0-1 1 0 0,0 0-1 0 0,0 0 1 0 0,-1-1-1 0 0,1 1 1 0 0,-1-2-1 0 0,0 1 1 0 0,0-1-1 0 0,0 0 1 0 0,10-8 0 0 0,7-5-163 0 0,-19 13 107 0 0,1 1 0 0 0,-1-1 1 0 0,0 0-1 0 0,7-7 0 0 0,2-8-863 0 0,-6 4-5710 0 0,-2 4-1094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1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5528 0 0,'1'1'69'0'0,"0"0"1"0"0,0 0-1 0 0,0 1 1 0 0,0-1-1 0 0,0 0 0 0 0,-1 1 1 0 0,1-1-1 0 0,0 0 1 0 0,-1 1-1 0 0,1-1 1 0 0,-1 1-1 0 0,0-1 0 0 0,1 1 1 0 0,-1-1-1 0 0,0 4 1 0 0,0-3 594 0 0,1 1 0 0 0,-1-1 0 0 0,1 1 1 0 0,0-1-1 0 0,0 0 0 0 0,0 1 0 0 0,0-1 1 0 0,1 3-1 0 0,0-3-215 0 0,0 0-1 0 0,-1 0 1 0 0,1 0 0 0 0,-1 0 0 0 0,1 0-1 0 0,-1 0 1 0 0,0 1 0 0 0,0-1 0 0 0,1 4-1 0 0,-1-4-161 0 0,0 1 1 0 0,0 0-1 0 0,1 0 0 0 0,-1-1 0 0 0,1 1 1 0 0,0 0-1 0 0,-1-1 0 0 0,1 0 0 0 0,3 3 1 0 0,66 64 3009 0 0,-59-60-3286 0 0,-1 1 1 0 0,-1 0-1 0 0,18 21 0 0 0,-1 0-580 0 0,-19-23 268 0 0,0 0 0 0 0,-1 1 0 0 0,9 13 0 0 0,-8-8-513 0 0,-4-6 126 0 0,0-1 0 0 0,1 0 0 0 0,7 9 1 0 0,9 6-1382 0 0,-2 4-11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9760 0 0,'16'21'474'0'0,"-16"-21"-453"0"0,0 1 0 0 0,1-1 0 0 0,-1 0-1 0 0,0 1 1 0 0,0-1 0 0 0,1 0-1 0 0,-1 1 1 0 0,0-1 0 0 0,0 0 0 0 0,0 1-1 0 0,0-1 1 0 0,1 1 0 0 0,-1-1 0 0 0,0 0-1 0 0,0 1 1 0 0,0-1 0 0 0,0 1-1 0 0,0-1 1 0 0,0 1 0 0 0,0 0 0 0 0,0 2 39 0 0,2 3-19 0 0,0-1-1 0 0,0 0 1 0 0,0 0-1 0 0,1 0 0 0 0,-1 0 1 0 0,1-1-1 0 0,1 1 1 0 0,6 7-1 0 0,37 33 1970 0 0,-39-39-1521 0 0,-2 0-230 0 0,0 1 0 0 0,-1-1 0 0 0,6 8 0 0 0,-6-7-256 0 0,0-1-1 0 0,0 1 1 0 0,11 9 0 0 0,26 29-2059 0 0,-30-30 1051 0 0,-12-14 891 0 0,0 0-1 0 0,1 0 0 0 0,-1 0 0 0 0,1 0 1 0 0,-1 0-1 0 0,1 0 0 0 0,-1-1 1 0 0,1 1-1 0 0,0 0 0 0 0,-1 0 1 0 0,1-1-1 0 0,0 1 0 0 0,0 0 0 0 0,-1-1 1 0 0,1 1-1 0 0,0-1 0 0 0,0 1 1 0 0,0-1-1 0 0,0 1 0 0 0,0-1 1 0 0,0 0-1 0 0,0 1 0 0 0,0-1 0 0 0,1 0 1 0 0,-1 1-16 0 0,0-1 0 0 0,0 1-1 0 0,0-1 1 0 0,-1 1 0 0 0,1-1 0 0 0,0 1 0 0 0,0 0 0 0 0,0-1 0 0 0,-1 1 0 0 0,1 0 0 0 0,0 0 0 0 0,-1-1 0 0 0,1 1 0 0 0,0 0-1 0 0,-1 0 1 0 0,1 2 0 0 0,5 5-665 0 0,8-2-995 0 0,-5 0 1339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2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9072 0 0,'3'2'693'0'0,"0"1"-440"0"0,1 0 0 0 0,0 0 1 0 0,-1 1-1 0 0,1-1 0 0 0,-1 1 0 0 0,0-1 0 0 0,0 1 1 0 0,0 0-1 0 0,2 6 0 0 0,-1-3-29 0 0,27 39 3000 0 0,-13-22-2032 0 0,-11-14-1146 0 0,10 2-231 0 0,-17-12 145 0 0,1 3-32 0 0,0-1-264 0 0,1-2 224 0 0,-1 0 0 0 0,1 1 0 0 0,-1 0 1 0 0,1-1-1 0 0,-1 1 0 0 0,0 0 0 0 0,1 0 0 0 0,-1 0 0 0 0,0 0 0 0 0,1 0 0 0 0,-1 0 0 0 0,2 2 0 0 0,-2-2-89 0 0,1 1-817 0 0</inkml:trace>
  <inkml:trace contextRef="#ctx0" brushRef="#br0" timeOffset="1">214 266 3680 0 0,'0'0'167'0'0,"0"2"-7"0"0,1 16 561 0 0,2-14-214 0 0,-1-1-22 0 0,3 8 1956 0 0,0 1 0 0 0,-1 1 0 0 0,2 15 0 0 0,-2-12-2056 0 0,-2-10 67 0 0,1 1 0 0 0,-1-1 0 0 0,7 10 0 0 0,4 15 580 0 0,-10-24-753 0 0,0 0-1 0 0,0 0 1 0 0,5 9 0 0 0,1 1 364 0 0,-8-16-651 0 0,0 0-1 0 0,-1 1 1 0 0,1-1 0 0 0,0 0-1 0 0,-1 1 1 0 0,1-1-1 0 0,-1 1 1 0 0,0-1-1 0 0,1 1 1 0 0,-1-1-1 0 0,0 1 1 0 0,0-1-1 0 0,0 2 1 0 0,0-3-8 0 0,0 0 1 0 0,0 1-1 0 0,0-1 1 0 0,0 0-1 0 0,0 0 1 0 0,0 0-1 0 0,0 1 1 0 0,1-1-1 0 0,-1 0 1 0 0,0 0-1 0 0,0 0 1 0 0,0 1-1 0 0,0-1 1 0 0,0 0-1 0 0,0 0 1 0 0,0 0-1 0 0,0 0 1 0 0,1 1-1 0 0,-1-1 1 0 0,0 0 0 0 0,0 0-1 0 0,0 0 1 0 0,0 0-1 0 0,0 0 1 0 0,1 0-1 0 0,-1 0 1 0 0,0 1-1 0 0,0-1 1 0 0,0 0-1 0 0,1 0 1 0 0,-1 0-1 0 0,0 0 1 0 0,0 0-1 0 0,2 1-268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7 461 9216 0 0,'-7'-15'12083'0'0,"10"9"-11386"0"0,-1 0 0 0 0,0 1-1 0 0,2-12 1 0 0,3-11 210 0 0,7-12-306 0 0,16-43-204 0 0,41-74-2182 0 0,-46 111-3 0 0,-7 12-4460 0 0,-5 11-730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0 783 11832 0 0,'0'0'1074'0'0,"6"-6"28"0"0,16-12 532 0 0,-14 12-1053 0 0,0 0 1 0 0,0-1-1 0 0,7-9 1 0 0,-13 13-477 0 0,1 0 0 0 0,-1-1 0 0 0,1 0 0 0 0,-1 0 1 0 0,0 0-1 0 0,0 0 0 0 0,-1 0 0 0 0,0 0 0 0 0,1 0 1 0 0,-1 0-1 0 0,0-5 0 0 0,1 2-67 0 0,0 0-1 0 0,0 1 1 0 0,0-1-1 0 0,1 1 0 0 0,0-1 1 0 0,0 1-1 0 0,1 0 1 0 0,6-9-1 0 0,-7 11-61 0 0,-1 0-1 0 0,0-1 1 0 0,0 1 0 0 0,0 0-1 0 0,0-1 1 0 0,-1 1-1 0 0,0-1 1 0 0,2-7-1 0 0,5-19-635 0 0,-1 12 218 0 0,-6 14 75 0 0,1 1 0 0 0,-1-1 0 0 0,1 1 0 0 0,0-1 0 0 0,1 1 0 0 0,5-8 0 0 0,1 1-3584 0 0,-1 0-1110 0 0</inkml:trace>
  <inkml:trace contextRef="#ctx0" brushRef="#br0" timeOffset="1">297 227 5064 0 0,'0'0'232'0'0,"2"-1"-14"0"0,1-1-95 0 0,0 1-1 0 0,0-1 0 0 0,0 0 0 0 0,-1-1 0 0 0,1 1 0 0 0,3-5 0 0 0,7-11 3399 0 0,10-14 2462 0 0,-23 32-5886 0 0,1-1 0 0 0,-1 1 1 0 0,0-1-1 0 0,1 1 0 0 0,-1 0 0 0 0,1-1 0 0 0,-1 1 1 0 0,1 0-1 0 0,-1-1 0 0 0,1 1 0 0 0,-1 0 1 0 0,1 0-1 0 0,-1-1 0 0 0,1 1 0 0 0,0 0 1 0 0,-1 0-1 0 0,1 0 0 0 0,-1 0 0 0 0,1 0 0 0 0,0 0 1 0 0,-1 0-1 0 0,1 0 0 0 0,-1 0 0 0 0,1 0 1 0 0,0 0-1 0 0,0 0 0 0 0,10 0 768 0 0,-7-2-688 0 0,1 0-1 0 0,0 0 0 0 0,-1-1 1 0 0,1 1-1 0 0,-1-1 0 0 0,0 0 1 0 0,0 0-1 0 0,0 0 0 0 0,0-1 1 0 0,-1 1-1 0 0,5-6 0 0 0,1-5-62 0 0,-4 12-157 0 0,-1 0-13 0 0,2-4-336 0 0,-1 0 1 0 0,0 0-1 0 0,0 0 0 0 0,-1-1 1 0 0,6-11-1 0 0,-5 9-1997 0 0,1 1 0 0 0,8-11 0 0 0,-8 9-2796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6104 0 0,'0'0'3409'0'0,"1"-2"-2472"0"0,14-21 1011 0 0,-13 21-1365 0 0,-1 0-79 0 0,4-7-161 0 0,9-14 876 0 0,-10 10-5244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32 3224 0 0,'0'-1'6762'0'0,"0"0"-6596"0"0,0 0 0 0 0,0 1-1 0 0,0-1 1 0 0,0 0 0 0 0,0 1 0 0 0,0-1-1 0 0,-6-8 7555 0 0,5 3-6885 0 0,1 5-691 0 0,0 1 1 0 0,0 0-1 0 0,0-1 1 0 0,0 1-1 0 0,0 0 1 0 0,0-1-1 0 0,0 1 1 0 0,0 0-1 0 0,0 0 1 0 0,0-1-1 0 0,0 1 1 0 0,0 0-1 0 0,0-1 1 0 0,0 1-1 0 0,0 0 1 0 0,0-1-1 0 0,0 1 1 0 0,0 0-1 0 0,1 0 1 0 0,-1-1-1 0 0,0 1 1 0 0,0 0-1 0 0,1-1 1 0 0,14-1 171 0 0,40 2-74 0 0,-53 0-225 0 0,-1 0 0 0 0,1 0 0 0 0,0 1-1 0 0,-1-1 1 0 0,1 0 0 0 0,0 1 0 0 0,-1-1-1 0 0,1 1 1 0 0,2 1 0 0 0,4 1 30 0 0,28 6 82 0 0,7 2-17 0 0,12 4 48 0 0,-46-13-138 0 0,0 1 1 0 0,12 5-1 0 0,14 6 74 0 0,-16-8-80 0 0,-16-4-17 0 0,-2 2-1 0 0,1-1 1 0 0,-1-2 2 0 0,0 0-1 0 0,0 0 1 0 0,0-1 0 0 0,0 1 0 0 0,0 0 0 0 0,0 0 0 0 0,0 0-1 0 0,0-1 1 0 0,0 1 0 0 0,1-1 0 0 0,-1 1 0 0 0,0-1 0 0 0,0 1 0 0 0,1-1-1 0 0,1 1 1 0 0,1 1 18 0 0,-1 0 0 0 0,1 1-1 0 0,0-1 1 0 0,-1 1 0 0 0,0 0 0 0 0,1 0-1 0 0,-1 0 1 0 0,0 1 0 0 0,2 4 0 0 0,4 2 13 0 0,-4-5-10 0 0,-2 1-1 0 0,1-1 1 0 0,-1 1-1 0 0,1-1 1 0 0,-2 1 0 0 0,1 0-1 0 0,0 0 1 0 0,-1 0-1 0 0,-1 0 1 0 0,1 1-1 0 0,1 6 1 0 0,4 10 34 0 0,1-4-5 0 0,-6-12-48 0 0,1 1 1 0 0,7 13-1 0 0,-2-3-3 0 0,-7-17 0 0 0,0 1 0 0 0,0 0 0 0 0,0-1 0 0 0,-1 1 0 0 0,1 0 0 0 0,-1 0 0 0 0,1-1 0 0 0,-1 1 0 0 0,0 0 0 0 0,1 0 0 0 0,-1 0 0 0 0,0 0 0 0 0,0-1 0 0 0,-1 4 0 0 0,1 5 0 0 0,5 6 0 0 0,-2-9 0 0 0,0 0 0 0 0,-1 0 0 0 0,1 10 0 0 0,10 33 0 0 0,-12-36 0 0 0,1-2 0 0 0,4-5 1 0 0,-5-6-3 0 0,0 0 1 0 0,0 0 0 0 0,0 0 0 0 0,0 0-1 0 0,-1 1 1 0 0,1-1 0 0 0,0 0 0 0 0,0 0-1 0 0,-1 1 1 0 0,1 1 0 0 0,1 7-52 0 0,-1-8 11 0 0,-1 1 0 0 0,0-1 0 0 0,1 0 0 0 0,0 1 0 0 0,-1-1 0 0 0,1 0 0 0 0,0 0 0 0 0,0 0 0 0 0,1 0 0 0 0,1 4 0 0 0,2 2-182 0 0,-4-6-69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0:04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1 10768 0 0,'0'0'4046'0'0,"-1"2"-2450"0"0,-34 61 5829 0 0,32-58-7184 0 0,1 0 0 0 0,-1 0-1 0 0,0-1 1 0 0,-1 0 0 0 0,1 1 0 0 0,-1-1-1 0 0,0 0 1 0 0,0 0 0 0 0,0-1-1 0 0,-5 4 1 0 0,4-2-114 0 0,-1-1 1 0 0,1 2-1 0 0,0-1 0 0 0,0 0 0 0 0,1 1 0 0 0,0 0 0 0 0,0 0 1 0 0,-4 8-1 0 0,-14 20-31 0 0,-5 7-99 0 0,18-27-51 0 0,0 0 0 0 0,-11 13 0 0 0,16-22-79 0 0,0 0-1 0 0,1 0 1 0 0,0 0-1 0 0,0 0 1 0 0,0 1-1 0 0,1-1 1 0 0,-3 8-1 0 0,-6 13-908 0 0,0-3-1533 0 0,5-1-5819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8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11976 0 0,'0'0'10459'0'0,"1"2"-10041"0"0,1 4-169 0 0,2 2-73 0 0,-1 0 0 0 0,0 1 0 0 0,-1-1 0 0 0,2 10 0 0 0,12 26-103 0 0,-15-34-267 0 0,1-1 0 0 0,6 17 0 0 0,-8-27 83 0 0,0-1 1 0 0,0 0 0 0 0,0 0-1 0 0,0 0 1 0 0,0 0-1 0 0,0 1 1 0 0,1-1 0 0 0,0-4-1 0 0,-1 6 31 0 0,0 0 67 0 0,0 0 0 0 0,0 0 0 0 0,0 0-1 0 0,0 0 1 0 0,1 1 0 0 0,-1-1 0 0 0,0 0 0 0 0,0 0-1 0 0,0 0 1 0 0,0 0 0 0 0,0 0 0 0 0,0 0-1 0 0,0 0 1 0 0,0 0 0 0 0,0 0 0 0 0,0 1-1 0 0,0-1 1 0 0,1 0 0 0 0,-1 0 0 0 0,0 0 0 0 0,0 0-1 0 0,0 0 1 0 0,0 0 0 0 0,0 0 0 0 0,0 0-1 0 0,1 0 1 0 0,-1 0 0 0 0,0 0 0 0 0,0 0 0 0 0,0 0-1 0 0,0 0 1 0 0,0 0 0 0 0,0 0 0 0 0,1 0-1 0 0,-1 0 1 0 0,0 0 0 0 0,0 0 0 0 0,0 0 0 0 0,0 0-1 0 0,0 0 1 0 0,0 0 0 0 0,0 0 0 0 0,1 0-1 0 0,-1 0 1 0 0,0 0 0 0 0,0 0 0 0 0,0-1-1 0 0,0 1 1 0 0,0 0 0 0 0,0 0 0 0 0,0 0 0 0 0,0 0-1 0 0,0 0 1 0 0,1 0 0 0 0,-1 0 0 0 0,0 0-1 0 0,0-1 1 0 0,0 1 0 0 0,0 0 0 0 0,0 0 0 0 0,0 0-1 0 0,6 22-1964 0 0,-5 1-496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5064 0 0,'0'0'232'0'0,"2"0"-14"0"0,3 0 669 0 0,-1-1-1 0 0,1 0 0 0 0,-1 0 0 0 0,1-1 0 0 0,-1 1 0 0 0,0-1 0 0 0,1 0 0 0 0,3-2 0 0 0,-7 3-523 0 0,0 0 0 0 0,0 1 0 0 0,0 0 0 0 0,0-1 0 0 0,0 1 0 0 0,0 0 0 0 0,0-1 0 0 0,0 1 0 0 0,1 0 0 0 0,-1 0 0 0 0,1 0 0 0 0,10-2 494 0 0,-5-5 1716 0 0,-4 7-1995 0 0,2 0-385 0 0,-1 0 0 0 0,1 1 0 0 0,0-1 0 0 0,0 1 0 0 0,-1 0 0 0 0,6 2 1 0 0,-8-2 184 0 0,4 5-148 0 0,-5-5-231 0 0,1 1 1 0 0,0 1 0 0 0,-1-1-1 0 0,1 0 1 0 0,-1 0 0 0 0,0 0-1 0 0,0 1 1 0 0,0-1 0 0 0,0 1-1 0 0,0-1 1 0 0,-1 1 0 0 0,1-1-1 0 0,-1 1 1 0 0,1-1 0 0 0,-1 1-1 0 0,0-1 1 0 0,0 1-1 0 0,0 0 1 0 0,0-1 0 0 0,-1 4-1 0 0,-2 7-240 0 0,1 0-1 0 0,-9 21 1 0 0,8-13-415 0 0,0 1 185 0 0,-13 29-1068 0 0,15-48 1989 0 0,21 7 284 0 0,-16-9-619 0 0,0-1-1 0 0,-1 1 1 0 0,1-1-1 0 0,0 0 1 0 0,-1 0 0 0 0,1 0-1 0 0,0 0 1 0 0,-1-1-1 0 0,5 0 1 0 0,-1 0-162 0 0,-4 1-92 0 0,1-1 0 0 0,-1 1 0 0 0,1-1 0 0 0,-1 0 0 0 0,0 0 0 0 0,0 0 0 0 0,1 0 1 0 0,-1 0-1 0 0,4-3 0 0 0,-6 3-36 0 0,0 0 0 0 0,0 0 0 0 0,0 0 0 0 0,0 1 0 0 0,0-1 0 0 0,0 0 0 0 0,0 1 0 0 0,0-1 0 0 0,1 1 0 0 0,-1-1 0 0 0,0 1 1 0 0,0-1-1 0 0,1 1 0 0 0,1-1 0 0 0,-1 1-1183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8288 0 0,'0'0'10991'0'0,"1"3"-10336"0"0,5 19 152 0 0,-6-20-146 0 0,0 1-396 0 0,3 4-123 0 0,-1 1-1 0 0,2-1 0 0 0,-1 0 1 0 0,5 8-1 0 0,-6-12 126 0 0,-1-3-230 0 0,0 1 1 0 0,0-1-1 0 0,0 1 1 0 0,0-1-1 0 0,-1 1 1 0 0,1 0-1 0 0,0-1 1 0 0,0 1-1 0 0,0 0 1 0 0,-1 0-1 0 0,1 0 1 0 0,0 1-1 0 0,0-1 34 0 0,8 9 163 0 0,3-5-188 0 0,16-1-60 0 0,-26-3-60 0 0,9-10 266 0 0,-9 7-103 0 0,-1 1-1 0 0,0-1 1 0 0,0 0-1 0 0,1 0 0 0 0,-1 0 1 0 0,0 0-1 0 0,-1 0 1 0 0,1 0-1 0 0,0 0 1 0 0,-1 0-1 0 0,1 0 1 0 0,-1 0-1 0 0,1 0 0 0 0,-1-4 1 0 0,-1-37 574 0 0,0 20-831 0 0,1-4 222 0 0,-1 20 4 0 0,0 5-65 0 0,1 0 1 0 0,-1-1 0 0 0,1 1 0 0 0,-1 0-1 0 0,1 0 1 0 0,0 0 0 0 0,0 0-1 0 0,0 0 1 0 0,0-3 0 0 0,-3 5-123 0 0,-1 0 21 0 0,0 0 0 0 0,0 1 1 0 0,0-1-1 0 0,0 1 0 0 0,0 0 1 0 0,0 0-1 0 0,-5 3 1 0 0,5-3-520 0 0,0 1 0 0 0,1 0 0 0 0,-1 0 1 0 0,1 1-1 0 0,0-1 0 0 0,-1 1 1 0 0,-4 5-1 0 0,0 4-6631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4144 0 0,'0'0'8234'0'0,"0"3"-7558"0"0,-2 9-83 0 0,2-11-559 0 0,0-1 0 0 0,0 1 0 0 0,-1 0 0 0 0,1-1 1 0 0,0 1-1 0 0,0-1 0 0 0,0 1 0 0 0,-1-1 0 0 0,1 1 0 0 0,0-1 0 0 0,0 1 0 0 0,-1-1 0 0 0,1 1 0 0 0,0-1 0 0 0,-1 0 0 0 0,1 1 0 0 0,-1-1 0 0 0,1 1 0 0 0,0-1 0 0 0,-1 0 0 0 0,1 1 0 0 0,-1-1 0 0 0,1 0 0 0 0,-1 0 0 0 0,1 1 0 0 0,-1-1 0 0 0,1 25 1552 0 0,0-22-1449 0 0,0 0 0 0 0,1 0 1 0 0,-1 0-1 0 0,1-1 1 0 0,0 1-1 0 0,0 0 1 0 0,0-1-1 0 0,0 1 1 0 0,3 3-1 0 0,-4-5-130 0 0,0-1 0 0 0,0 0 0 0 0,0 0-1 0 0,0 0 1 0 0,0 0 0 0 0,0 0 0 0 0,0 0 0 0 0,0 0 0 0 0,0 1-1 0 0,0-1 1 0 0,0 0 0 0 0,0 0 0 0 0,0 0 0 0 0,0 0 0 0 0,0 0-1 0 0,0 0 1 0 0,0 1 0 0 0,0-1 0 0 0,0 0 0 0 0,0 0 0 0 0,0 0-1 0 0,0 0 1 0 0,0 0 0 0 0,0 0 0 0 0,0 1 0 0 0,0-1 0 0 0,0 0-1 0 0,0 0 1 0 0,0 0 0 0 0,0 0 0 0 0,0 0 0 0 0,0 0 0 0 0,0 0-1 0 0,0 0 1 0 0,-1 1 0 0 0,1-1 0 0 0,0 0 0 0 0,0 0 0 0 0,0 0-1 0 0,0 0-11 0 0,-2 2 65 0 0,1-1 0 0 0,0 1 0 0 0,1-1 0 0 0,-1 1 1 0 0,0 0-1 0 0,0-1 0 0 0,1 1 0 0 0,-1 0 0 0 0,1-1 0 0 0,-1 1 0 0 0,1 0 0 0 0,0 3 0 0 0,-1-3-22 0 0,1 0-1 0 0,0 0 1 0 0,0 0-1 0 0,-1 0 0 0 0,1 0 1 0 0,-1 0-1 0 0,1-1 1 0 0,-1 1-1 0 0,0 0 0 0 0,0 0 1 0 0,0 0-1 0 0,0-1 1 0 0,0 1-1 0 0,0-1 0 0 0,0 1 1 0 0,-1-1-1 0 0,1 1 1 0 0,-3 2-1 0 0,1-2 172 0 0,3 0-1 0 0,0 5-107 0 0,0-2-49 0 0,0 1 0 0 0,0 0 0 0 0,-1-1-1 0 0,1 1 1 0 0,-2 0 0 0 0,1-1 0 0 0,0 1 0 0 0,-1-1 0 0 0,0 0-1 0 0,-1 0 1 0 0,-2 6 0 0 0,-1 1 1 0 0,-1-1 15 0 0,-4-2 2 0 0,0 8-54 0 0,4-14-20 0 0,-11 4-10 0 0,7-2-68 0 0,9-3-29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0 812 1840 0 0,'0'-2'6833'0'0,"1"-8"-5591"0"0,0 0 0 0 0,1 0-1 0 0,0 0 1 0 0,5-13 0 0 0,4-21 819 0 0,-8 16-1011 0 0,-1 15-412 0 0,5-26 0 0 0,-4 27-369 0 0,-1-1 1 0 0,0 1 0 0 0,0-14-1 0 0,1-14 223 0 0,9-63 428 0 0,-9 83-805 0 0,1-27 0 0 0,0 1-219 0 0,7-19 63 0 0,-6 41 23 0 0,-1 0-1 0 0,2-36 1 0 0,-3 28-329 0 0,-2 25 201 0 0,0 0 0 0 0,-1-1 0 0 0,1 1-1 0 0,-2-8 1 0 0,-3-12-1156 0 0,3 0-348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4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62 105 3224 0 0,'-2'-26'171'0'0,"0"4"1582"0"0,-1 8 1519 0 0,3 14-3130 0 0,0-1 1 0 0,-1 1-1 0 0,1-1 0 0 0,0 1 1 0 0,0-1-1 0 0,0 0 0 0 0,0 1 1 0 0,0-1-1 0 0,0 1 0 0 0,0-1 1 0 0,0 1-1 0 0,0-1 0 0 0,0 0 1 0 0,0 1-1 0 0,0-1 0 0 0,0 1 1 0 0,0-1-1 0 0,0 1 0 0 0,1-1 1 0 0,-1 1-1 0 0,0-1 0 0 0,0 1 1 0 0,1-1-1 0 0,0 0 0 0 0,-1 0-30 0 0,0 1 0 0 0,0-1 0 0 0,0 1 0 0 0,0-1 0 0 0,0 0 0 0 0,0 1 0 0 0,0-1 0 0 0,0 1-1 0 0,0-1 1 0 0,-1 1 0 0 0,1-1 0 0 0,0 1 0 0 0,0-1 0 0 0,0 1 0 0 0,-1-1 0 0 0,1 1 0 0 0,0-1 0 0 0,-1 0 0 0 0,-2-9 1897 0 0,3 10-1988 0 0,0-1 0 0 0,0 1 0 0 0,0 0-1 0 0,0-1 1 0 0,0 1 0 0 0,0 0 0 0 0,-1-1-1 0 0,1 1 1 0 0,0 0 0 0 0,0 0 0 0 0,0-1 0 0 0,0 1-1 0 0,0 0 1 0 0,-1 0 0 0 0,1-1 0 0 0,0 1 0 0 0,0 0-1 0 0,0 0 1 0 0,-1-1 0 0 0,1 1 0 0 0,0 0 0 0 0,0 0-1 0 0,-1 0 1 0 0,1 0 0 0 0,0-1 0 0 0,0 1 0 0 0,-1 0-1 0 0,1 0 1 0 0,0 0 0 0 0,-1 0 0 0 0,1 0-1 0 0,0 0 1 0 0,0 0 0 0 0,-1 0 0 0 0,1 0 0 0 0,0 0-1 0 0,-1 0 1 0 0,1 0 0 0 0,0 0 0 0 0,-1 0 0 0 0,1 0-1 0 0,0 0 1 0 0,0 0 0 0 0,-1 0 0 0 0,-3 0 1600 0 0,1 36-1094 0 0,3-25-367 0 0,0-11-146 0 0,0 0 1 0 0,0 1-1 0 0,0-1 0 0 0,0 1 1 0 0,0-1-1 0 0,0 0 0 0 0,0 1 1 0 0,0-1-1 0 0,0 0 0 0 0,0 1 1 0 0,0-1-1 0 0,0 1 0 0 0,0-1 1 0 0,0 0-1 0 0,0 1 1 0 0,0-1-1 0 0,0 0 0 0 0,0 1 1 0 0,-1-1-1 0 0,1 0 0 0 0,0 1 1 0 0,0-1-1 0 0,0 0 0 0 0,-1 1 1 0 0,-1 4 125 0 0,0-1 1 0 0,0 1-1 0 0,1 0 1 0 0,-1 0 0 0 0,1 0-1 0 0,-1 7 1 0 0,-2 12 317 0 0,-3 17-247 0 0,1 14-134 0 0,5-44-77 0 0,0 0 0 0 0,1 0 0 0 0,0 1 0 0 0,3 14 0 0 0,1 22 0 0 0,-4-44-10 0 0,1 0 0 0 0,-1 0 0 0 0,1 0 0 0 0,0 0 0 0 0,1 4 0 0 0,4 14-170 0 0,-6-19 103 0 0,1 0 0 0 0,0-1-1 0 0,0 1 1 0 0,0 0 0 0 0,0 0-1 0 0,1 0 1 0 0,-1-1 0 0 0,1 1-1 0 0,0 0 1 0 0,0-1 0 0 0,-1 0-1 0 0,2 1 1 0 0,3 3 0 0 0,9-5-11968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1 589 3680 0 0,'0'0'167'0'0,"0"3"-7"0"0,0 10 7589 0 0,0-17-7069 0 0,1-1 1 0 0,0 0-1 0 0,0 1 1 0 0,0-1 0 0 0,1 1-1 0 0,-1-1 1 0 0,4-5-1 0 0,19-34 1157 0 0,-12 23-1036 0 0,21-38 791 0 0,-25 47-1239 0 0,15-19 0 0 0,6-8 105 0 0,-16 20-248 0 0,32-33 1 0 0,5-7-109 0 0,-43 50-98 0 0,54-68-10 0 0,-12 12-367 0 0,-2 1-2575 0 0,-40 52 1513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5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10136 0 0,'0'0'777'0'0,"2"-1"-505"0"0,32-18 1250 0 0,-21 13 457 0 0,0-1 0 0 0,-1-1 0 0 0,16-11 0 0 0,-26 18-1785 0 0,0 0-1 0 0,0 0 1 0 0,0 0-1 0 0,0 0 1 0 0,0 1-1 0 0,0-1 1 0 0,1 1-1 0 0,-1-1 1 0 0,0 1-1 0 0,0 0 1 0 0,1 0-1 0 0,-1 0 1 0 0,0 0-1 0 0,0 0 1 0 0,4 1-1 0 0,3-1 645 0 0,-7 0-596 0 0,0 2-146 0 0,7 8-1 0 0,-7 5-7 0 0,-2-1-26 0 0,1-7-47 0 0,-1-1 1 0 0,0 0-1 0 0,0 0 0 0 0,-1 0 0 0 0,0 0 0 0 0,0 0 0 0 0,0 0 0 0 0,-3 6 1 0 0,-2 3-113 0 0,1-1 0 0 0,0 1 0 0 0,-4 21 1 0 0,4-17-219 0 0,5-15 198 0 0,-1-1-1 0 0,1 1 0 0 0,0-1 1 0 0,0 1-1 0 0,0-1 0 0 0,1 1 1 0 0,-1-1-1 0 0,3 6 1 0 0,0 10-355 0 0,-1-15 364 0 0,15 12-86 0 0,-16-16 190 0 0,0 1 0 0 0,0 0 0 0 0,0 0 0 0 0,0 0-1 0 0,0-1 1 0 0,0 1 0 0 0,0 0 0 0 0,0-1 0 0 0,1 1 0 0 0,-1-1-1 0 0,0 0 1 0 0,0 1 0 0 0,0-1 0 0 0,3 0 0 0 0,1 1-26 0 0,-1 2-61 0 0,28 1 42 0 0,-20 1 49 0 0,-1 1 11 0 0,-9-4 2 0 0,0 0 0 0 0,-1 1 0 0 0,1-1 0 0 0,-1 0 0 0 0,1 1 0 0 0,-1-1 0 0 0,0 1 0 0 0,0-1-1 0 0,0 1 1 0 0,-1-1 0 0 0,1 1 0 0 0,0 0 0 0 0,-1 0 0 0 0,0-1 0 0 0,0 1 0 0 0,0 0 0 0 0,0-1 0 0 0,0 1 0 0 0,0 0 0 0 0,-1 3 0 0 0,0 0 13 0 0,0 0 0 0 0,-1 0 1 0 0,1 0-1 0 0,-1-1 1 0 0,0 1-1 0 0,-1 0 0 0 0,-4 8 1 0 0,-72 105 29 0 0,67-98-236 0 0,11-19 57 0 0,-3-1-283 0 0,4-1 304 0 0,-1 1 1 0 0,1-1-1 0 0,0 0 1 0 0,0 0-1 0 0,-1 1 1 0 0,1-1-1 0 0,0 0 1 0 0,-1 0-1 0 0,1 0 0 0 0,0 0 1 0 0,-1 0-1 0 0,1 0 1 0 0,0 0-1 0 0,-1 1 1 0 0,1-1-1 0 0,-1 0 1 0 0,1 0-1 0 0,0 0 1 0 0,-1 0-1 0 0,1-1 1 0 0,0 1-1 0 0,-1 0 0 0 0,1 0 1 0 0,0 0-1 0 0,-1 0 1 0 0,1 0-1 0 0,-1 0 1 0 0,-2-10-1950 0 0,2-1-4375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25 5984 0 0,'0'0'464'0'0,"-1"2"12"0"0,-16 22 5469 0 0,13-19-5206 0 0,0-1 0 0 0,0 1 0 0 0,1 1 0 0 0,0-1 1 0 0,0 0-1 0 0,0 1 0 0 0,-3 9 0 0 0,2 0 209 0 0,2-9-647 0 0,0 0 1 0 0,1 1 0 0 0,-1 0-1 0 0,1 11 1 0 0,0 3 122 0 0,0-14-310 0 0,0 1 0 0 0,1-1 0 0 0,1 9 0 0 0,1-1 15 0 0,1-1 0 0 0,0 1 0 0 0,1-1 1 0 0,0 0-1 0 0,1 0 0 0 0,0-1 0 0 0,10 18 0 0 0,-14-30-25 0 0,1 0-1 0 0,15 13 82 0 0,-13-14-97 0 0,1-2-35 0 0,-1 0-1 0 0,0-1 1 0 0,1 1-1 0 0,-1-1 1 0 0,0 1 0 0 0,-1-1-1 0 0,1-1 1 0 0,5-5-1 0 0,24-34 379 0 0,-7 8-145 0 0,-21 29-234 0 0,-1-1 1 0 0,0 1-1 0 0,0-1 1 0 0,0 1-1 0 0,-1-1 1 0 0,0 0-1 0 0,-1-1 1 0 0,4-12-1 0 0,-3 4 154 0 0,-1-1-1 0 0,0 1 0 0 0,-2-18 0 0 0,0 29-204 0 0,0-1-1 0 0,-1 0 1 0 0,0 1 0 0 0,0-1-1 0 0,0 0 1 0 0,-1 1 0 0 0,-3-10-1 0 0,4 12-8 0 0,-1 1-1 0 0,1-1 0 0 0,-1 0 0 0 0,0 1 0 0 0,1-1 1 0 0,-1 1-1 0 0,0 0 0 0 0,0 0 0 0 0,-1-1 0 0 0,1 1 1 0 0,0 1-1 0 0,-1-1 0 0 0,1 0 0 0 0,-1 0 0 0 0,0 1 1 0 0,-2-2-1 0 0,0 1-97 0 0,0 1 0 0 0,0-1-1 0 0,0 1 1 0 0,-9-2 0 0 0,12 3 18 0 0,-1 0 0 0 0,1 1 0 0 0,0-1 0 0 0,-1 0 0 0 0,1 1 0 0 0,0-1-1 0 0,-1 1 1 0 0,1 0 0 0 0,0 0 0 0 0,0 0 0 0 0,0 0 0 0 0,-4 2 0 0 0,-17 11-1432 0 0,23-13 1274 0 0,-1-1 0 0 0,1 0 0 0 0,-1 0 0 0 0,1 1-1 0 0,-1-1 1 0 0,1 0 0 0 0,0 1 0 0 0,-1-1 0 0 0,1 1 0 0 0,0-1 0 0 0,-1 1 0 0 0,1-1-1 0 0,0 0 1 0 0,0 1 0 0 0,-1-1 0 0 0,1 1 0 0 0,0-1 0 0 0,0 1 0 0 0,0-1 0 0 0,0 1 0 0 0,0 0-1 0 0,-1 1-1307 0 0,-5 9-5267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6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6912 0 0,'0'0'14687'0'0,"1"1"-14379"0"0,2 9 1951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0:05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3224 0 0,'4'6'46'0'0,"-4"-5"-35"0"0,1 0 1 0 0,0 0 0 0 0,-1 0 0 0 0,1 0 0 0 0,0 0 0 0 0,0-1 0 0 0,0 1-1 0 0,0 0 1 0 0,-1 0 0 0 0,1 0 0 0 0,0-1 0 0 0,0 1 0 0 0,0 0-1 0 0,1-1 1 0 0,-1 1 0 0 0,0-1 0 0 0,0 0 0 0 0,0 1 0 0 0,2-1 0 0 0,-2 0-13 0 0,-1 0 0 0 0,1 0 1 0 0,0 0-1 0 0,-1-1 1 0 0,1 1-1 0 0,0 0 1 0 0,-1-1-1 0 0,1 1 1 0 0,-1-1-1 0 0,1 1 1 0 0,-1-1-1 0 0,1 1 1 0 0,-1-1-1 0 0,1 1 0 0 0,-1-1 1 0 0,1 1-1 0 0,-1-1 1 0 0,0 0-1 0 0,1 1 1 0 0,-1-1-1 0 0,0 1 1 0 0,0-1-1 0 0,1 0 1 0 0,-1 1-1 0 0,0-1 0 0 0,0-1 1 0 0,7-11 531 0 0,-6 12-16 0 0,15-26 21609 0 0,-17 43-21959 0 0,1-11-130 0 0,-1 0 1 0 0,1-1-1 0 0,0 1 0 0 0,0 0 1 0 0,1 6-1 0 0,3 5 45 0 0,-1-5-75 0 0,-1-1 1 0 0,2 21-1 0 0,-4-24-13 0 0,1-1 0 0 0,-1 1 1 0 0,2-1-1 0 0,2 9 0 0 0,-3-10-27 0 0,1 1 0 0 0,-1 0 0 0 0,0 0 0 0 0,0 8 0 0 0,0-3-153 0 0,0-1 0 0 0,3 16 0 0 0,-2-16-765 0 0,-1 0-1 0 0,1 13 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1 357 8408 0 0,'0'34'11807'0'0,"3"-34"-11616"0"0,1 1-123 0 0,0-1 1 0 0,0 1-1 0 0,0 0 0 0 0,7 3 0 0 0,-6-2-2 0 0,0 0 0 0 0,0-1 0 0 0,0 0 0 0 0,0 0-1 0 0,8 1 1 0 0,12 0 66 0 0,-18-1-78 0 0,-1 0-1 0 0,1-1 1 0 0,12 0 0 0 0,-2-3 57 0 0,0 0 1 0 0,0-2-1 0 0,0 0 0 0 0,0 0 1 0 0,0-1-1 0 0,15-9 1 0 0,24-13 129 0 0,42-25 208 0 0,-19 14-129 0 0,-74 36-303 0 0,2-1 15 0 0,-1 0 0 0 0,0-1 0 0 0,1 0 0 0 0,-1 0-1 0 0,5-6 1 0 0,9-8-34 0 0,-14 14 38 0 0,0-1 0 0 0,-1 1 0 0 0,6-8 0 0 0,-9 10-12 0 0,0 1 1 0 0,1 0 0 0 0,-1-1 0 0 0,1 1 0 0 0,-1 0 0 0 0,4-2-1 0 0,-3 2-1 0 0,0 0-1 0 0,0 0 0 0 0,-1-1 0 0 0,1 1 0 0 0,-1 0 0 0 0,0-1 0 0 0,3-3 0 0 0,7-12-12 0 0,-2 1-1 0 0,0-2 0 0 0,0 0 1 0 0,8-25-1 0 0,-17 37 506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1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8288 0 0,'0'0'756'0'0,"2"2"-623"0"0,11 20 397 0 0,-2-2 3204 0 0,2-8-1811 0 0,-12-11-1860 0 0,0 0 1 0 0,1-1-1 0 0,-1 1 0 0 0,0 0 1 0 0,0-1-1 0 0,0 1 0 0 0,0 0 1 0 0,0 0-1 0 0,-1 0 1 0 0,1 0-1 0 0,0 0 0 0 0,0 0 1 0 0,-1 0-1 0 0,1 1 1 0 0,0-1-1 0 0,-1 0 0 0 0,1 0 1 0 0,-1 0-1 0 0,0 1 0 0 0,1-1 1 0 0,-1 3-1 0 0,0-3-27 0 0,0 0 0 0 0,0 0 1 0 0,0 0-1 0 0,0 0 0 0 0,0 1 0 0 0,0-1 0 0 0,0 0 0 0 0,0 0 1 0 0,0 0-1 0 0,0 0 0 0 0,1 1 0 0 0,-1-1 0 0 0,0 0 0 0 0,1 0 0 0 0,0 2 1 0 0,1 6-616 0 0,-2-7 491 0 0,1 0 0 0 0,-1 0 0 0 0,1 0 0 0 0,-1-1 0 0 0,1 1 0 0 0,0 0 0 0 0,0-1 0 0 0,-1 1-1 0 0,1 0 1 0 0,0-1 0 0 0,1 1 0 0 0,-1-1 0 0 0,0 0 0 0 0,0 1 0 0 0,1-1 0 0 0,1 1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1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4144 0 0,'0'0'737'0'0,"2"-2"880"0"0,30-17 6381 0 0,-30 18-6852 0 0,12-4 1802 0 0,15 5 1011 0 0,-27 2-3885 0 0,6 8-3 0 0,-9 17-58 0 0,-1-8-122 0 0,2-17 81 0 0,-1 1 1 0 0,1 0-1 0 0,0-1 0 0 0,-1 1 1 0 0,1 0-1 0 0,-1-1 0 0 0,-2 5 1 0 0,2-4-152 0 0,1-2-21 0 0,-1 8-178 0 0,0-6 295 0 0,0 1 0 0 0,0-1 0 0 0,1 1 1 0 0,-1-1-1 0 0,1 1 0 0 0,0 3 1 0 0,3-6 27 0 0,1 0 48 0 0,-3 0 7 0 0,1-1 0 0 0,0 1-1 0 0,-1-1 1 0 0,1 0 0 0 0,0 1-1 0 0,-1-1 1 0 0,1 0 0 0 0,0 0-1 0 0,-1 0 1 0 0,1 0 0 0 0,3-1-1 0 0,1 1-154 0 0,0-1 0 0 0,0 0-1 0 0,0-1 1 0 0,0 0 0 0 0,-1 0-1 0 0,1 0 1 0 0,0 0 0 0 0,9-7-1 0 0,-5 4-1878 0 0,-8 4 443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1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5064 0 0,'0'0'389'0'0,"-1"11"1227"0"0,0-7-612 0 0,0 1 1 0 0,1-1-1 0 0,-1 1 0 0 0,1 9 2170 0 0,0-12-2228 0 0,4 32 1702 0 0,-4-32-1707 0 0,1 1-554 0 0,0-2-274 0 0,0 0-64 0 0,-1 0 0 0 0,1-1-1 0 0,-1 1 1 0 0,1 0 0 0 0,-1 0 0 0 0,0-1 0 0 0,1 1 0 0 0,-1 0 0 0 0,0 0 0 0 0,0 0 0 0 0,1 0 0 0 0,-1 1 0 0 0,13 2 995 0 0,-13-3-1013 0 0,1-1 0 0 0,-1 1-1 0 0,0-1 1 0 0,0 1 0 0 0,0-1-1 0 0,1 1 1 0 0,-1-1 0 0 0,0 0-1 0 0,1 1 1 0 0,-1-1-1 0 0,0 1 1 0 0,1-1 0 0 0,-1 0-1 0 0,0 1 1 0 0,1-1 0 0 0,-1 0-1 0 0,1 0 1 0 0,-1 1 0 0 0,1-1-1 0 0,-1 0 1 0 0,0 0 0 0 0,1 1-1 0 0,-1-1 1 0 0,1 0 0 0 0,11 3 649 0 0,-11-4-655 0 0,-1 1 0 0 0,1 0 0 0 0,0 0 0 0 0,0 0 0 0 0,-1-1 1 0 0,1 1-1 0 0,0 0 0 0 0,-1-1 0 0 0,1 1 0 0 0,0-1 0 0 0,-1 1 0 0 0,1-1 0 0 0,0 1 0 0 0,-1-1 0 0 0,1 1 1 0 0,-1-1-1 0 0,1 0 0 0 0,0 0 0 0 0,-1 0 27 0 0,2-1 212 0 0,-2 2-246 0 0,0-1-1 0 0,1 1 0 0 0,-1 0 0 0 0,0-1 1 0 0,0 1-1 0 0,0-1 0 0 0,0 1 0 0 0,1-1 0 0 0,-1 1 1 0 0,0 0-1 0 0,0-1 0 0 0,1 1 0 0 0,-1 0 1 0 0,0-1-1 0 0,1 1 0 0 0,-1 0 0 0 0,0-1 1 0 0,1 1-1 0 0,-1 0 0 0 0,0 0 0 0 0,1-1 1 0 0,-1 1-1 0 0,1 0 0 0 0,-1 0 0 0 0,0 0 1 0 0,1-1-1 0 0,0 1 2 0 0,0 0 0 0 0,0-1 0 0 0,0 1-1 0 0,-1 0 1 0 0,1-1 0 0 0,0 1 0 0 0,-1-1 0 0 0,1 1 0 0 0,0-1 0 0 0,-1 0 0 0 0,1 1 0 0 0,-1-1 0 0 0,1 0-1 0 0,-1 1 1 0 0,1-2 0 0 0,0-1 10 0 0,1 0 0 0 0,-2 0 1 0 0,1-1-1 0 0,0 1 0 0 0,-1 0 0 0 0,1 0 0 0 0,-1-1 0 0 0,0 1 0 0 0,0 0 0 0 0,-1-4 0 0 0,-5-5 35 0 0,1 2-82 0 0,4 9-39 0 0,0 0 1 0 0,0 0-1 0 0,0-1 1 0 0,0 1-1 0 0,-1 0 1 0 0,1 0 0 0 0,0 0-1 0 0,0 0 1 0 0,-1 1-1 0 0,1-1 1 0 0,0 0-1 0 0,-1 0 1 0 0,1 1 0 0 0,-1-1-1 0 0,1 1 1 0 0,-4-1-1 0 0,-21-1-2120 0 0,23 2 1614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2760 0 0,'0'0'16037'0'0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27 5528 0 0,'0'0'497'0'0,"-1"-11"-113"0"0,-5-5 12365 0 0,5 19-12449 0 0,-1 3-123 0 0,1 1 0 0 0,-1-1 1 0 0,1 1-1 0 0,1 0 0 0 0,-1-1 0 0 0,1 1 1 0 0,1 9-1 0 0,-1 5-58 0 0,1-16-93 0 0,-1 1 0 0 0,1-1-1 0 0,0 0 1 0 0,0 1-1 0 0,3 4 1 0 0,3 18 16 0 0,-6-19-47 0 0,2 0 0 0 0,-1-1-1 0 0,8 17 1 0 0,-9-22-107 0 0,2 1-122 0 0,-3-4 219 0 0,0 1 1 0 0,0-1-1 0 0,0 1 1 0 0,0-1 0 0 0,0 0-1 0 0,1 1 1 0 0,-1-1-1 0 0,0 1 1 0 0,0-1-1 0 0,0 0 1 0 0,1 1-1 0 0,-1-1 1 0 0,0 0-1 0 0,0 1 1 0 0,1-1 0 0 0,-1 0-1 0 0,0 0 1 0 0,1 1-1 0 0,-1-1 1 0 0,0 0-1 0 0,1 0 1 0 0,0 1-1 0 0,6 1-264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3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2304 0 0,'0'0'14330'0'0,"-2"2"-13415"0"0,-2 1-549 0 0,1-1-82 0 0,1 0 0 0 0,-1 0-1 0 0,0 0 1 0 0,1 1 0 0 0,-1-1-1 0 0,1 1 1 0 0,0 0 0 0 0,0 0-1 0 0,0 0 1 0 0,0 0 0 0 0,-1 3-1 0 0,1 1-38 0 0,0 0 0 0 0,0-1 1 0 0,-6 12-1 0 0,-4 14 273 0 0,3 3-286 0 0,-5 48 1 0 0,6-28-210 0 0,4-18-7 0 0,1 0 0 0 0,4 54 0 0 0,0-30-147 0 0,0-49-4 0 0,-1 0 0 0 0,2-1 0 0 0,0 1 0 0 0,0-1 0 0 0,1 0 0 0 0,5 14 0 0 0,9 10-7047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5984 0 0,'0'0'541'0'0,"1"-1"-101"0"0,19-9 8503 0 0,6-11-6516 0 0,-16 14-1713 0 0,-1 0 1 0 0,1 0-1 0 0,16-8 0 0 0,5-2 472 0 0,-27 15-980 0 0,1-1 0 0 0,0 1 0 0 0,0 0 0 0 0,8-2 0 0 0,13-5 241 0 0,-24 8-213 0 0,-1 2 62 0 0,6 15 18 0 0,-8-9-345 0 0,0-4 50 0 0,-26 90-1127 0 0,6-24-1124 0 0,20-49 732 0 0,1-18 1023 0 0,0 0-292 0 0,1 0 692 0 0,-1 0 1 0 0,1 0-1 0 0,-1 1 1 0 0,1-1-1 0 0,0 0 0 0 0,0 0 1 0 0,0 0-1 0 0,0 0 1 0 0,0 0-1 0 0,1-1 1 0 0,-1 1-1 0 0,2 2 0 0 0,19 18 187 0 0,-20-20-3 0 0,4 4 252 0 0,-4-5-295 0 0,0 0 0 0 0,0 0 1 0 0,0-1-1 0 0,0 1 0 0 0,1-1 1 0 0,-1 1-1 0 0,0-1 0 0 0,3 0 0 0 0,-3 0 239 0 0,0 0 28 0 0,0 0-270 0 0,-1 0 1 0 0,1 1-1 0 0,0-1 0 0 0,0 1 1 0 0,-1-1-1 0 0,1 1 0 0 0,0-1 1 0 0,-1 1-1 0 0,1 0 1 0 0,-1 0-1 0 0,1 0 0 0 0,-1 0 1 0 0,1 0-1 0 0,-1 0 1 0 0,0 0-1 0 0,1 0 0 0 0,-1 0 1 0 0,0 1-1 0 0,0-1 1 0 0,0 1-1 0 0,1 1 0 0 0,-1-1 259 0 0,0 8 311 0 0,4 25 137 0 0,-4-32-709 0 0,-1-1 0 0 0,0 1 0 0 0,0 0 0 0 0,0-1 0 0 0,-1 1 0 0 0,1 0 0 0 0,-1-1 0 0 0,1 1 0 0 0,-1-1 0 0 0,-2 6 0 0 0,2-7 133 0 0,1 2 46 0 0,0-2-226 0 0,0-1 0 0 0,0 0 0 0 0,0 1 0 0 0,0-1 0 0 0,0 1 0 0 0,0-1 0 0 0,0 1 0 0 0,0-1-1 0 0,0 1 1 0 0,0-1 0 0 0,0 1 0 0 0,0-1 0 0 0,0 1 0 0 0,-1-1 0 0 0,1 0 0 0 0,0 1 0 0 0,0-1 0 0 0,0 1-1 0 0,-1-1 1 0 0,1 1 0 0 0,-13 16 69 0 0,9-10-74 0 0,-7 4 4 0 0,10-10-689 0 0,-11 11 1956 0 0,9-7-3780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4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16 5528 0 0,'0'27'15230'0'0,"0"-25"-14386"0"0,-4 8-646 0 0,0-1 0 0 0,1 1 0 0 0,0 0 0 0 0,0-1 0 0 0,1 1 0 0 0,1 0 0 0 0,-1 11 0 0 0,2-12-196 0 0,0 0-1 0 0,0 0 1 0 0,1 0 0 0 0,0-1-1 0 0,0 1 1 0 0,1 0 0 0 0,4 11-1 0 0,1-5-1 0 0,-1-4-10 0 0,-5-10 4 0 0,1 0 1 0 0,-1 0-1 0 0,1-1 1 0 0,-1 1 0 0 0,1 0-1 0 0,-1-1 1 0 0,1 0-1 0 0,-1 1 1 0 0,1-1 0 0 0,0 0-1 0 0,-1 0 1 0 0,1 0-1 0 0,-1 0 1 0 0,1 0 0 0 0,2 0-1 0 0,1 0-41 0 0,-3 0 47 0 0,0 0-1 0 0,1 0 0 0 0,-1 0 1 0 0,0 0-1 0 0,0-1 0 0 0,0 1 1 0 0,1-1-1 0 0,-1 1 0 0 0,0-1 1 0 0,0 0-1 0 0,0 0 0 0 0,0 0 1 0 0,0 0-1 0 0,0 0 0 0 0,0 0 1 0 0,0-1-1 0 0,-1 1 1 0 0,1-1-1 0 0,0 1 0 0 0,-1-1 1 0 0,1 0-1 0 0,-1 1 0 0 0,0-1 1 0 0,1 0-1 0 0,-1 0 0 0 0,1-3 1 0 0,6-7 1 0 0,-4 8 32 0 0,-1-1 0 0 0,0 0 0 0 0,0 1 0 0 0,-1-1 0 0 0,0 0-1 0 0,1-1 1 0 0,-2 1 0 0 0,1 0 0 0 0,-1 0 0 0 0,2-10 0 0 0,-2 4 50 0 0,-1 0 1 0 0,1 0-1 0 0,-2 0 0 0 0,-2-16 1 0 0,2 23-67 0 0,0 0 1 0 0,0 1-1 0 0,-1-1 1 0 0,0 0-1 0 0,1 0 0 0 0,-1 1 1 0 0,-1-1-1 0 0,1 1 0 0 0,0 0 1 0 0,-4-4-1 0 0,-3-5 37 0 0,8 11-64 0 0,0 0-1 0 0,0 0 1 0 0,0 0-1 0 0,0 0 1 0 0,0 0 0 0 0,0 0-1 0 0,0 0 1 0 0,0 0-1 0 0,-1 0 1 0 0,1 1-1 0 0,0-1 1 0 0,-1 0-1 0 0,1 1 1 0 0,0-1 0 0 0,-1 1-1 0 0,1 0 1 0 0,-1-1-1 0 0,1 1 1 0 0,-1 0-1 0 0,1 0 1 0 0,-4 0-1 0 0,0 1-187 0 0,0-1-1 0 0,-1 1 0 0 0,1 1 0 0 0,-8 2 0 0 0,12-4 153 0 0,1 0 0 0 0,0 0 1 0 0,0 0-1 0 0,-1 0 0 0 0,1 1 0 0 0,0-1 0 0 0,0 0 0 0 0,-1 0 0 0 0,1 0 0 0 0,0 1 0 0 0,0-1 0 0 0,-1 0 0 0 0,1 0 0 0 0,0 0 1 0 0,0 1-1 0 0,0-1 0 0 0,0 0 0 0 0,-1 0 0 0 0,1 1 0 0 0,0-1 0 0 0,0 0 0 0 0,0 1 0 0 0,0-1 0 0 0,0 0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5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7832 0 0,'0'0'11167'0'0,"2"-1"-10945"0"0,7-4-280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0:0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8752 0 0,'0'0'673'0'0,"-1"1"-437"0"0,-3 2 81 0 0,4 0 1190 0 0,0 0-1008 0 0,1 0-1 0 0,-1 0 1 0 0,1-1 0 0 0,-1 1 0 0 0,0 0-1 0 0,0 6 1 0 0,-1-6-59 0 0,1 1 0 0 0,0-1 0 0 0,0 1 0 0 0,0-1 0 0 0,1 1 0 0 0,-1-1 1 0 0,1 1-1 0 0,1 4 0 0 0,-1-5-247 0 0,0 0 1 0 0,0 0-1 0 0,-1 0 1 0 0,0 0-1 0 0,0 1 0 0 0,0-1 1 0 0,0 0-1 0 0,0 0 1 0 0,0 0-1 0 0,-1 0 1 0 0,1 0-1 0 0,-3 5 1 0 0,2-4-58 0 0,0 1 1 0 0,0-1-1 0 0,0 1 1 0 0,1-1-1 0 0,0 0 1 0 0,0 6-1 0 0,1 0 26 0 0,0-1 0 0 0,0 0 1 0 0,-1 0-1 0 0,0 1 0 0 0,0-1 0 0 0,-4 17 0 0 0,1-11-96 0 0,0 0 0 0 0,2 0 0 0 0,0-1-1 0 0,1 25 1 0 0,1-19-21 0 0,-3 23-1 0 0,1-30-84 0 0,0 1 0 0 0,1 0 0 0 0,1 0-1 0 0,2 19 1 0 0,3-9-1298 0 0,-5-10-492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5064 0 0,'0'0'10678'0'0,"2"0"-9933"0"0,7 0-13 0 0,-6 0-16 0 0,0 1-4 0 0,-3-1-707 0 0,3 0 127 0 0,0 1 0 0 0,0 0 0 0 0,0 0 0 0 0,0 0 1 0 0,-1 0-1 0 0,1 0 0 0 0,0 1 0 0 0,0-1 0 0 0,-1 1 0 0 0,1 0 1 0 0,-1 0-1 0 0,0 0 0 0 0,3 2 0 0 0,66 66 1573 0 0,-52-57-1509 0 0,-17-12-178 0 0,0 0 0 0 0,0 0 1 0 0,0 0-1 0 0,0 0 1 0 0,0 1-1 0 0,0-1 0 0 0,0 1 1 0 0,0 0-1 0 0,-1-1 1 0 0,1 1-1 0 0,2 4 0 0 0,-3-5-32 0 0,0 0-1 0 0,0 0 0 0 0,0 1 0 0 0,0-1 0 0 0,0 0 1 0 0,1 0-1 0 0,-1 0 0 0 0,0 0 0 0 0,0 0 0 0 0,3 1 1 0 0,-2-2-266 0 0,-1 2 186 0 0,-1 0 0 0 0,1-1 0 0 0,0 1 0 0 0,0-1 0 0 0,-1 0 0 0 0,1 1 1 0 0,0-1-1 0 0,0 0 0 0 0,1 1 0 0 0,-1-1 0 0 0,2 1 0 0 0,1 3-401 0 0,4 6-621 0 0,-1 0-40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11520 0 0,'0'0'5858'0'0,"0"3"-4979"0"0,0 6-162 0 0,0 0 0 0 0,3 15 1 0 0,-2-21-241 0 0,6 9 284 0 0,-3-1-603 0 0,0 0-1 0 0,0 1 1 0 0,-1 0-1 0 0,-1 0 1 0 0,2 21-1 0 0,-1-15-59 0 0,5 24 1 0 0,16 76-17 0 0,-5-18-26 0 0,-5 0-86 0 0,0-3-176 0 0,-8-65-117 0 0,-3-16-42 0 0,7 24 0 0 0,2 5-279 0 0,-2-7-1519 0 0,-3-17-3140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9216 0 0,'0'0'3758'0'0,"2"-1"-2226"0"0,13-4 335 0 0,-12 5-1656 0 0,-1-1-1 0 0,1 0 0 0 0,0 0 0 0 0,0 0 1 0 0,-1 0-1 0 0,1-1 0 0 0,0 1 0 0 0,-1-1 1 0 0,1 1-1 0 0,2-4 0 0 0,4-2 499 0 0,1 1 0 0 0,0 0 0 0 0,0 0 0 0 0,20-8 0 0 0,-2 1 522 0 0,-27 15-1167 0 0,2 7-91 0 0,-2-6 7 0 0,1 0 1 0 0,-1 0-1 0 0,-1 0 1 0 0,1 0-1 0 0,0 0 1 0 0,-1 0-1 0 0,1 0 1 0 0,-1 0 0 0 0,0 0-1 0 0,0 4 1 0 0,-18 90-2752 0 0,13-76 1006 0 0,-7 23 1 0 0,6-30 1140 0 0,5-11 16 0 0,0-2-403 0 0,-1 1 874 0 0,0 1 90 0 0,0 11-815 0 0,2-12 870 0 0,0 0 0 0 0,1 0 0 0 0,-1-1 0 0 0,0 1 0 0 0,1 0 0 0 0,-1 0 0 0 0,1-1 0 0 0,0 1 0 0 0,1 2 0 0 0,-1-2 746 0 0,0 0-388 0 0,1 1-130 0 0,1-1 0 0 0,0 0 0 0 0,-1 0 0 0 0,1 1 0 0 0,0-2 0 0 0,0 1-1 0 0,6 3 1 0 0,-7-4 812 0 0,4 4 8 0 0,16 9-92 0 0,-20-13-544 0 0,11 6 1344 0 0,-12-5-1604 0 0,0 9-33 0 0,1-1-1 0 0,-1 17 0 0 0,-1-26-119 0 0,-1-1-1 0 0,1 1 1 0 0,0 0-1 0 0,0 0 1 0 0,1-1-1 0 0,-1 1 1 0 0,0 0 0 0 0,0-1-1 0 0,0 1 1 0 0,0 0-1 0 0,1-1 1 0 0,-1 1-1 0 0,0 0 1 0 0,1-1 0 0 0,-1 1-1 0 0,0 0 1 0 0,1-1-1 0 0,0 2 1 0 0,3 6 5 0 0,-7 16 76 0 0,-7 18-8 0 0,3-30-69 0 0,-12 19 28 0 0,6-9-25 0 0,3-11-14 0 0,2-4 0 0 0,0 1-54 0 0,6-6-226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3224 0 0,'0'0'143'0'0,"0"2"478"0"0,1 9 8793 0 0,4 12-4588 0 0,-5-18-4485 0 0,1-1 0 0 0,-1 0 0 0 0,1 1 0 0 0,3 6 0 0 0,-2-4-95 0 0,0-1 0 0 0,-1 0 1 0 0,0 1-1 0 0,0-1 1 0 0,0 1-1 0 0,-1 8 0 0 0,4 23 259 0 0,10 27-220 0 0,-13-55-272 0 0,1 0 0 0 0,7 16 0 0 0,6 23 39 0 0,-14-47-47 0 0,0 0-1 0 0,-1 0 1 0 0,2 0-1 0 0,-1 0 1 0 0,0 0-1 0 0,0 0 1 0 0,1 0-1 0 0,-1 0 1 0 0,1 0-1 0 0,2 2 1 0 0,-1-1-2 0 0,5 4 9 0 0,4-3 47 0 0,-12-4-54 0 0,1 0-1 0 0,0 0 1 0 0,-1 0 0 0 0,1 0 0 0 0,0-1-1 0 0,-1 1 1 0 0,1 0 0 0 0,0-1-1 0 0,-1 1 1 0 0,1 0 0 0 0,0-1-1 0 0,-1 1 1 0 0,1-1 0 0 0,-1 1 0 0 0,1 0-1 0 0,0-2 1 0 0,5-4 61 0 0,-1 0 1 0 0,0-1-1 0 0,0 0 1 0 0,0 0-1 0 0,-1-1 1 0 0,0 1-1 0 0,-1-1 0 0 0,0 0 1 0 0,0 0-1 0 0,3-14 1 0 0,1-6 190 0 0,-2 10-74 0 0,0-1 1 0 0,-2 0-1 0 0,2-32 0 0 0,-5 46-134 0 0,-1 0 0 0 0,1 0 0 0 0,-1 0 0 0 0,-1 0 0 0 0,1-1 0 0 0,-1 2 0 0 0,-2-8 0 0 0,-6-17 133 0 0,9 26-180 0 0,1 0 0 0 0,-2 0 0 0 0,1 0 0 0 0,0 0 0 0 0,-1 1 0 0 0,1-1 0 0 0,-1 0 1 0 0,0 1-1 0 0,0-1 0 0 0,0 1 0 0 0,0-1 0 0 0,0 1 0 0 0,0 0 0 0 0,-1 0 1 0 0,1 0-1 0 0,-1 0 0 0 0,0 1 0 0 0,1-1 0 0 0,-4-1 0 0 0,2 2-90 0 0,1 1-1 0 0,0-1 1 0 0,-1 1-1 0 0,1-1 1 0 0,-1 1-1 0 0,1 0 1 0 0,-1 1-1 0 0,1-1 1 0 0,-1 0-1 0 0,-6 3 1 0 0,7-3-123 0 0,-1 1-99 0 0,1 0 0 0 0,0 0-1 0 0,0 1 1 0 0,0-1 0 0 0,0 1 0 0 0,0-1-1 0 0,0 1 1 0 0,0 0 0 0 0,0 0 0 0 0,1 0-1 0 0,-1 1 1 0 0,1-1 0 0 0,-4 4-1 0 0,-6 8-2105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12496 0 0,'0'0'1133'0'0,"1"-2"-813"0"0,5-7 5164 0 0,-3 10-5254 0 0,1 0-135 0 0,0 0 0 0 0,0 0 0 0 0,0-1 0 0 0,0 1 0 0 0,0-1 0 0 0,0 0 0 0 0,0 0 0 0 0,0-1 0 0 0,1 1 0 0 0,-1-1 0 0 0,6-1 0 0 0,-7 1 117 0 0,-1 0 4 0 0,-1 0-208 0 0,0 1-1 0 0,0-1 1 0 0,0 0 0 0 0,0 1-1 0 0,-1-1 1 0 0,1 0-1 0 0,0 0 1 0 0,0 0-1 0 0,0 1 1 0 0,-1-1-1 0 0,1 0 1 0 0,0 0-1 0 0,-1 0 1 0 0,1 0-1 0 0,-1-1 1 0 0,1 1 0 0 0,-1 0-1 0 0,1 0 1 0 0,-1 0-1 0 0,1-2 1 0 0,3-10-143 0 0,-3 12 6 0 0,-16-6-839 0 0,7 2 607 0 0,-5-1-149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8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8264 0 0,'0'0'13485'0'0,"0"2"-13263"0"0,0 1-150 0 0,-1 1-1 0 0,1 0 0 0 0,-1-1 0 0 0,0 1 0 0 0,0-1 1 0 0,-1 1-1 0 0,1-1 0 0 0,-3 4 0 0 0,-6 20 356 0 0,10-26-413 0 0,0 0-1 0 0,-1 0 0 0 0,1 0 1 0 0,-1-1-1 0 0,1 1 0 0 0,0 0 0 0 0,-1 0 1 0 0,1-1-1 0 0,-1 1 0 0 0,0 0 1 0 0,1-1-1 0 0,-1 1 0 0 0,1 0 1 0 0,-1-1-1 0 0,0 1 0 0 0,0 0 1 0 0,-6 4 63 0 0,-3 15 134 0 0,7-13-192 0 0,-1 0 1 0 0,1 0-1 0 0,-7 9 0 0 0,8-12-31 0 0,-10 10-66 0 0,8-10-1663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9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57 8496 0 0,'0'0'4377'0'0,"0"-2"-3141"0"0,0 1-1071 0 0,0 0 0 0 0,0 1 0 0 0,0-1 1 0 0,0 0-1 0 0,-1 0 0 0 0,1 0 0 0 0,0 0 0 0 0,0 0 0 0 0,-1 0 1 0 0,1 1-1 0 0,0-1 0 0 0,-1 0 0 0 0,1 0 0 0 0,-1 1 0 0 0,1-1 1 0 0,-1 0-1 0 0,1 1 0 0 0,-1-1 0 0 0,0 0 0 0 0,1 1 1 0 0,-1-1-1 0 0,0 1 0 0 0,1-1 0 0 0,-1 1 0 0 0,0-1 0 0 0,0 1 1 0 0,1-1-1 0 0,-1 1 0 0 0,0 0 0 0 0,0 0 0 0 0,0-1 0 0 0,0 1 1 0 0,-1 0-1 0 0,-3-2 351 0 0,0 0 0 0 0,0 0 0 0 0,0 0 0 0 0,-8-6 0 0 0,10 6-354 0 0,-1 0 1 0 0,1 0-1 0 0,0 0 1 0 0,-1 0-1 0 0,0 1 0 0 0,1-1 1 0 0,-1 1-1 0 0,0 0 1 0 0,0 0-1 0 0,0 1 1 0 0,-4-1-1 0 0,-11 1-17 0 0,0 2 0 0 0,0 0 0 0 0,0 1 0 0 0,0 1 0 0 0,0 1 0 0 0,1 1-1 0 0,-1 0 1 0 0,2 1 0 0 0,-32 18 0 0 0,0 0-146 0 0,26-14-18 0 0,1 1-1 0 0,-30 21 0 0 0,11-7-970 0 0,39-25 456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0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11056 0 0,'0'0'3132'0'0,"1"-2"-2063"0"0,3-4-378 0 0,0 0 0 0 0,1 0 0 0 0,-1 0 0 0 0,1 1 1 0 0,8-7-1 0 0,-4 5-343 0 0,0 1 1 0 0,-1 0 0 0 0,2 1-1 0 0,-1-1 1 0 0,1 2 0 0 0,0-1 0 0 0,0 2-1 0 0,0-1 1 0 0,0 1 0 0 0,18-2-1 0 0,-12 0 204 0 0,7-1 14 0 0,-21 6-178 0 0,12 13 358 0 0,-13-10-770 0 0,0 0 0 0 0,0 0 0 0 0,-1 1 0 0 0,1-1 0 0 0,-1 0 0 0 0,0 0 0 0 0,0 0 0 0 0,0 0 0 0 0,0 0 0 0 0,-1 1 0 0 0,1-1 0 0 0,-1 0 0 0 0,0 0 0 0 0,1 0 0 0 0,-2 0 0 0 0,1 0 0 0 0,0 0 0 0 0,-3 4 0 0 0,-3 4-182 0 0,-1 0 0 0 0,1-1-1 0 0,-12 12 1 0 0,18-21 186 0 0,-2 1-47 0 0,1 2-65 0 0,-1-1 0 0 0,0 1 0 0 0,1-1 0 0 0,0 1 0 0 0,0 0 0 0 0,0 0 0 0 0,0 0 0 0 0,1 0 0 0 0,-2 6 0 0 0,2-7 39 0 0,1 0 33 0 0,0 0 58 0 0,1 1 0 0 0,-1-1 0 0 0,1 0 0 0 0,0 1 0 0 0,0-1 0 0 0,0 0 0 0 0,0 1 0 0 0,1-1 0 0 0,-1 0-1 0 0,1 0 1 0 0,0 0 0 0 0,0 0 0 0 0,0-1 0 0 0,0 1 0 0 0,1 0 0 0 0,-1-1 0 0 0,1 1 0 0 0,-1-1 0 0 0,1 0 0 0 0,0 0 0 0 0,0 0 0 0 0,0 0 0 0 0,0-1 0 0 0,0 1 0 0 0,4 1 0 0 0,-5-3 26 0 0,0 1 1 0 0,-1 0 0 0 0,1 0-1 0 0,0 0 1 0 0,-1 1 0 0 0,1-1 0 0 0,0 0-1 0 0,-1 1 1 0 0,0-1 0 0 0,1 1-1 0 0,0 1 1 0 0,8 7 168 0 0,-8-8-132 0 0,0 0-1 0 0,0 0 1 0 0,-1 0 0 0 0,1 0-1 0 0,-1 0 1 0 0,1 0 0 0 0,-1 0 0 0 0,1 4-1 0 0,1-2 43 0 0,-2-2 311 0 0,-1 10-76 0 0,0-8-295 0 0,0-1-1 0 0,0 0 0 0 0,-1 1 1 0 0,1-1-1 0 0,-1 1 1 0 0,0-1-1 0 0,0 0 0 0 0,0 0 1 0 0,-1 0-1 0 0,1 1 0 0 0,-1-1 1 0 0,0 0-1 0 0,-3 4 1 0 0,-7 12 98 0 0,10-16-127 0 0,1-1 0 0 0,-1 0 0 0 0,1 0 0 0 0,-1 0 0 0 0,0 0 0 0 0,0 0 0 0 0,0 0 0 0 0,0-1 0 0 0,0 1 0 0 0,-1 0 0 0 0,1-1 0 0 0,-4 2 0 0 0,0 1-1 0 0,-1-1 0 0 0,1 2-1 0 0,-8 5 1 0 0,2-5-105 0 0,-16-4-792 0 0,27-1 423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15608 0 0,'0'0'1565'0'0,"1"2"-1305"0"0,2 4 239 0 0,0 0 1 0 0,-1 0 0 0 0,0 0-1 0 0,2 7 1 0 0,6 18 666 0 0,-8-25-1099 0 0,0 1 1 0 0,0 0-1 0 0,1 9 1 0 0,6 18 296 0 0,-9-33-359 0 0,1 5 88 0 0,1 0 0 0 0,1 0-1 0 0,-1-1 1 0 0,1 1 0 0 0,0-1 0 0 0,0 1-1 0 0,0-1 1 0 0,1 0 0 0 0,8 8-1 0 0,7 13 4 0 0,-7-18-80 0 0,-10-7 55 0 0,1 0-1 0 0,0 0 1 0 0,0-1-1 0 0,0 1 1 0 0,0-1-1 0 0,0 0 1 0 0,5 1-1 0 0,6-3 8 0 0,-13 0-61 0 0,1 1 1 0 0,-1-1-1 0 0,1 0 1 0 0,-1 0-1 0 0,1 0 1 0 0,-1 0-1 0 0,0 0 1 0 0,0 0-1 0 0,0 0 0 0 0,1-3 1 0 0,7-23 494 0 0,-7 20-359 0 0,-1 1 0 0 0,0-2 0 0 0,-1 1 0 0 0,1 0 0 0 0,-3-15 0 0 0,0-6 18 0 0,2 24-154 0 0,-1 0-1 0 0,0 0 1 0 0,-1 1 0 0 0,1-1-1 0 0,-1 1 1 0 0,0-1 0 0 0,0 1-1 0 0,0 0 1 0 0,0 0 0 0 0,-1 0-1 0 0,0 0 1 0 0,0 0 0 0 0,0 0-1 0 0,-5-3 1 0 0,-5-9 64 0 0,12 15-76 0 0,0-1 0 0 0,0 2 0 0 0,0-1 0 0 0,0 0 0 0 0,0 0 0 0 0,-1 0 1 0 0,1 0-1 0 0,0 1 0 0 0,0-1 0 0 0,-1 0 0 0 0,1 1 0 0 0,0-1 0 0 0,-1 1 1 0 0,1 0-1 0 0,-1 0 0 0 0,1-1 0 0 0,0 1 0 0 0,-3 0 0 0 0,-24 2-399 0 0,26-1 309 0 0,-26 5-899 0 0,26-5 438 0 0,0 0-982 0 0,-3 0 1185 0 0,-2 0-771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1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11888 0 0,'0'0'2260'0'0,"9"0"2139"0"0,-8 0-4335 0 0,1 1-1 0 0,-1-1 1 0 0,1 1-1 0 0,-1-1 0 0 0,1 1 1 0 0,-1-1-1 0 0,1 1 1 0 0,-1 0-1 0 0,0 0 0 0 0,1 0 1 0 0,-1 0-1 0 0,0 0 1 0 0,0 0-1 0 0,0 0 0 0 0,1 0 1 0 0,-1 0-1 0 0,0 1 1 0 0,1 1-1 0 0,0 0 45 0 0,0-1 0 0 0,0 1 1 0 0,0-1-1 0 0,0 0 0 0 0,1 0 1 0 0,-1 0-1 0 0,5 2 0 0 0,-3-2 57 0 0,0 0 0 0 0,0 0 0 0 0,1 0 0 0 0,-1-1-1 0 0,8 2 1 0 0,-10-3 115 0 0,16 2 2819 0 0,-19-21-2822 0 0,-7 9-287 0 0,7 9-56 0 0,0 1 1 0 0,0-1 0 0 0,-1 0 0 0 0,1 1-1 0 0,-1-1 1 0 0,1 0 0 0 0,-1 1 0 0 0,1 0-1 0 0,-1-1 1 0 0,1 1 0 0 0,-1 0 0 0 0,1 0-1 0 0,-1 0 1 0 0,1 0 0 0 0,-1 0 0 0 0,0 0-1 0 0,1 0 1 0 0,-1 1 0 0 0,1-1 0 0 0,-1 0-1 0 0,1 1 1 0 0,-1-1 0 0 0,1 1 0 0 0,0 0-1 0 0,-1-1 1 0 0,1 1 0 0 0,0 0 0 0 0,-1 0-1 0 0,1 0 1 0 0,0 0 0 0 0,-1 1 0 0 0,-20 13-4013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0:06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3680 0 0,'2'-1'11449'0'0,"39"-11"-6172"0"0,-31 7-4779 0 0,1-1 0 0 0,-1 0 0 0 0,0-1 0 0 0,-1-1 0 0 0,0 1 1 0 0,11-13-1 0 0,-15 17-409 0 0,-1 0 1 0 0,0 0 0 0 0,1 0 0 0 0,0 0 0 0 0,-1 1 0 0 0,10-4 0 0 0,-8 4-56 0 0,-1 0 1 0 0,0-1 0 0 0,1 0 0 0 0,8-6-1 0 0,-6 3-20 0 0,0 1 0 0 0,0 0 0 0 0,0 0 1 0 0,0 1-1 0 0,11-5 0 0 0,15-7-65 0 0,37-32-2311 0 0,-64 43 914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2304 0 0,'0'106'167'0'0,"-1"-80"-117"0"0,1-26-51 0 0,0 0 0 0 0,0 0 0 0 0,0 0-1 0 0,0 0 1 0 0,-1 0 0 0 0,1 0 0 0 0,0 0 0 0 0,0 0 0 0 0,0 0 0 0 0,0 0 0 0 0,0 0 0 0 0,0 0 0 0 0,0 0 0 0 0,0 0-1 0 0,0 0 1 0 0,0 0 0 0 0,0 0 0 0 0,0 0 0 0 0,0 0 0 0 0,0 0 0 0 0,0 0 0 0 0,-1 0 0 0 0,1 0 0 0 0,0 0-1 0 0,0 0 1 0 0,0 0 0 0 0,0 0 0 0 0,0 0 0 0 0,0 0 0 0 0,0 0 0 0 0,0 0 0 0 0,0 0 0 0 0,0 0 0 0 0,0 0-1 0 0,0 0 1 0 0,0 0 0 0 0,0 0 0 0 0,-1 0 0 0 0,-2-24 370 0 0,3 14 1874 0 0,0 1-1 0 0,1-1 1 0 0,4-18 0 0 0,-5 24-1685 0 0,1 1-1 0 0,-1-1 1 0 0,1 0-1 0 0,-1 1 0 0 0,0-1 1 0 0,-1-4-1 0 0,1-2 2984 0 0,2 9-3005 0 0,0 0-395 0 0,0 0 0 0 0,1 0 0 0 0,-1 0 1 0 0,1 0-1 0 0,-1 0 0 0 0,1 1 1 0 0,-1-1-1 0 0,1 1 0 0 0,-1 0 0 0 0,1-1 1 0 0,3 1-1 0 0,31 6 1357 0 0,-19-2-1254 0 0,-14-3-166 0 0,1 1 1 0 0,-1 0-1 0 0,0 0 1 0 0,0 0-1 0 0,0 0 1 0 0,0 1-1 0 0,0 0 1 0 0,4 4-1 0 0,11 6 77 0 0,-17-10-130 0 0,15 9 22 0 0,-13-9-52 0 0,-1 0-1 0 0,1 0 1 0 0,-1 0-1 0 0,1 1 1 0 0,-1-1-1 0 0,5 8 1 0 0,-6-8-126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2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663 0 6912 0 0,'0'0'622'0'0,"-1"2"-512"0"0,1-1 65 0 0,-2 2-532 0 0,-14-2 2607 0 0,-4-2 3399 0 0,17 0-5242 0 0,0 0 0 0 0,-1 1 0 0 0,1 0 0 0 0,0 0 0 0 0,0 0 0 0 0,-1 0 0 0 0,1 1 0 0 0,-5 0-1 0 0,1 1 141 0 0,-1 0-1 0 0,1 0 0 0 0,-1-1 0 0 0,1-1 0 0 0,-17 1 0 0 0,15-1-234 0 0,-1 0-1 0 0,0 1 1 0 0,-9 2-1 0 0,-18 3 308 0 0,28-5-483 0 0,1 0-1 0 0,0 0 1 0 0,0 1-1 0 0,-1 1 0 0 0,-11 4 1 0 0,1 3 7 0 0,-1 1 1 0 0,1 1-1 0 0,-32 26 0 0 0,15-13-143 0 0,23-17 0 0 0,-22 18 0 0 0,-5 7 0 0 0,26-21 0 0 0,-1 0 0 0 0,2 1 0 0 0,0 0 0 0 0,-13 17 0 0 0,7-2-1 0 0,14-18-98 0 0,-1 0 0 0 0,-1-1-1 0 0,0 0 1 0 0,-15 15 0 0 0,20-22-197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11976 0 0,'0'0'1416'0'0,"2"-1"-664"0"0,3-1-289 0 0,-1 0 1 0 0,2-1-1 0 0,8-1 0 0 0,14-6 686 0 0,7-4 432 0 0,-31 13-1350 0 0,1-1 0 0 0,0 0 0 0 0,-1 0 0 0 0,1 0 1 0 0,-1 0-1 0 0,1-1 0 0 0,-1 0 0 0 0,0 1 0 0 0,6-7 0 0 0,-8 6-83 0 0,0 1 0 0 0,0 0-1 0 0,0 0 1 0 0,0 0 0 0 0,0 0-1 0 0,1 0 1 0 0,-1 0 0 0 0,0 0 0 0 0,1 1-1 0 0,0-1 1 0 0,-1 1 0 0 0,1 0 0 0 0,0 0-1 0 0,0 0 1 0 0,3-1 0 0 0,-3 2 376 0 0,-2 0-11 0 0,11 0 443 0 0,-3 3-801 0 0,-9-3-154 0 0,1 1 0 0 0,-1 0 0 0 0,0 0 0 0 0,0-1 0 0 0,1 1 0 0 0,-1 0 0 0 0,0 0 0 0 0,0-1 0 0 0,0 1 0 0 0,0 0 0 0 0,0 0 0 0 0,0 0 0 0 0,0-1 0 0 0,0 1 0 0 0,-1 0 0 0 0,1 0 0 0 0,0 1 0 0 0,-7 18-3 0 0,2-9 3 0 0,-1 13-265 0 0,-32 102-1880 0 0,21-87 931 0 0,15-36 1059 0 0,1 0 0 0 0,-1 1 0 0 0,0-1 0 0 0,-1 0 0 0 0,1 0 0 0 0,0 0-1 0 0,-1-1 1 0 0,-3 4 0 0 0,6-6 124 0 0,-1 0-1 0 0,1 0 0 0 0,0 0 0 0 0,0 0 0 0 0,-1 0 1 0 0,1 0-1 0 0,0 1 0 0 0,0-1 0 0 0,0 0 0 0 0,-1 0 0 0 0,1 0 1 0 0,0 0-1 0 0,0 0 0 0 0,-1 1 0 0 0,1-1 0 0 0,0 0 1 0 0,0 0-1 0 0,0 0 0 0 0,0 1 0 0 0,-1-1 0 0 0,1 0 1 0 0,0 0-1 0 0,0 0 0 0 0,0 1 0 0 0,0-1 0 0 0,0 0 1 0 0,0 0-1 0 0,0 1 0 0 0,0-1 0 0 0,0 0 0 0 0,0 0 0 0 0,0 1 1 0 0,0-1-1 0 0,-2 10-810 0 0,2-10 840 0 0,-1 1 0 0 0,1-1 0 0 0,0 1-1 0 0,-1-1 1 0 0,1 0 0 0 0,0 1 0 0 0,0-1-1 0 0,0 1 1 0 0,0-1 0 0 0,-1 1 0 0 0,1-1 0 0 0,0 1-1 0 0,0 0 1 0 0,0-1 0 0 0,0 1 0 0 0,0-1-1 0 0,0 1 1 0 0,0-1 0 0 0,0 1 0 0 0,1-1-1 0 0,-1 1 1 0 0,0-1 0 0 0,0 1 0 0 0,0-1-1 0 0,1 1 1 0 0,5 0 27 0 0,-5-1-18 0 0,11 4 230 0 0,11 2 417 0 0,-18-5-528 0 0,0-1 0 0 0,0 1 0 0 0,-1 0 0 0 0,1 1-1 0 0,-1-1 1 0 0,1 1 0 0 0,-1 0 0 0 0,0 0 0 0 0,1 0 0 0 0,-1 1 0 0 0,0-1 0 0 0,0 1-1 0 0,-1 0 1 0 0,1 0 0 0 0,5 6 0 0 0,5 3 308 0 0,-12-10-356 0 0,1 0 0 0 0,-1 1 1 0 0,0-1-1 0 0,0 1 0 0 0,0-1 0 0 0,0 1 0 0 0,-1-1 0 0 0,1 1 0 0 0,2 5 0 0 0,-3-6 400 0 0,-1 0-398 0 0,0 8-4 0 0,1-8-40 0 0,-1 0-1 0 0,0 0 1 0 0,0 0-1 0 0,0 0 1 0 0,0 1-1 0 0,0-1 1 0 0,0 0-1 0 0,0 0 1 0 0,-1 0-1 0 0,1 0 1 0 0,-1 0-1 0 0,1 0 0 0 0,-1 0 1 0 0,0 0-1 0 0,0 0 1 0 0,-1 2-1 0 0,-18 19 7 0 0,-9 12-542 0 0,6-12 467 0 0,14-13 32 0 0,-1-8 0 0 0,-10 4-842 0 0,17-4 432 0 0,1-1-992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3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11 9672 0 0,'0'-1'105'0'0,"0"1"0"0"0,-1 0 0 0 0,1 0 1 0 0,0 0-1 0 0,0 0 0 0 0,0 0 0 0 0,0 0 0 0 0,-1 0 1 0 0,1 0-1 0 0,0 0 0 0 0,0 0 0 0 0,0 0 0 0 0,-1 0 1 0 0,1 0-1 0 0,0 0 0 0 0,0 0 0 0 0,0 0 1 0 0,-1 0-1 0 0,1 0 0 0 0,0 0 0 0 0,0 0 0 0 0,0 0 1 0 0,0 0-1 0 0,-1 0 0 0 0,1 0 0 0 0,0 0 0 0 0,0 0 1 0 0,0 0-1 0 0,0 0 0 0 0,-1 1 0 0 0,1-1 1 0 0,0 0-1 0 0,0 0 0 0 0,0 0 0 0 0,0 0 0 0 0,0 0 1 0 0,0 1-1 0 0,-1-1 0 0 0,1 0 0 0 0,0 0 0 0 0,0 0 1 0 0,0 0-1 0 0,0 1 0 0 0,0-1 0 0 0,0 0 0 0 0,0 0 1 0 0,-3 13 1031 0 0,1-4 6 0 0,1-8-1021 0 0,1 0 1 0 0,-1 0-1 0 0,1 0 0 0 0,-1 1 1 0 0,1-1-1 0 0,0 0 0 0 0,0 0 1 0 0,0 0-1 0 0,0 1 0 0 0,0-1 1 0 0,0 0-1 0 0,0 2 0 0 0,0 5 154 0 0,-1-2-93 0 0,0-1-23 0 0,0 0 1 0 0,1 1 0 0 0,-1-1 0 0 0,1 0-1 0 0,0 1 1 0 0,0-1 0 0 0,1 0 0 0 0,0 1 0 0 0,0-1-1 0 0,1 6 1 0 0,1 1 137 0 0,0 0 0 0 0,1 23-1 0 0,-3-22-191 0 0,1-1 0 0 0,4 17 0 0 0,-5-21-75 0 0,3 1 29 0 0,14 13 11 0 0,-9-13-71 0 0,-1-3 11 0 0,-6-5 300 0 0,9-1-22 0 0,-7-2-57 0 0,-2-2-169 0 0,0 1-1 0 0,0-1 1 0 0,-1 1 0 0 0,0-1-1 0 0,1 1 1 0 0,-1-1 0 0 0,0-4-1 0 0,4-13 506 0 0,-2 8-401 0 0,-2 1 0 0 0,1-1-1 0 0,-2 1 1 0 0,0-1 0 0 0,0 0-1 0 0,-3-12 1 0 0,-6-8 168 0 0,8 29-323 0 0,1 0 0 0 0,-1 1 1 0 0,0-1-1 0 0,0 0 1 0 0,-1 0-1 0 0,1 0 1 0 0,-1 1-1 0 0,1-1 1 0 0,-1 1-1 0 0,-1-1 0 0 0,-2-4 1 0 0,3 7-12 0 0,-3-7 18 0 0,0 1 1 0 0,-1 0 0 0 0,0 1-1 0 0,-10-9 1 0 0,14 13-38 0 0,0 1 0 0 0,-1-1 0 0 0,1 1 0 0 0,-1-1 0 0 0,0 1 0 0 0,1 0-1 0 0,-1 0 1 0 0,0 0 0 0 0,1 1 0 0 0,-1-1 0 0 0,0 1 0 0 0,0-1 0 0 0,0 1 0 0 0,0 0 0 0 0,0 0-1 0 0,1 0 1 0 0,-7 1 0 0 0,7 0-223 0 0,-1-1 1 0 0,1 1-1 0 0,0 0 0 0 0,-1 0 0 0 0,1 0 0 0 0,0 0 0 0 0,0 0 0 0 0,0 0 1 0 0,0 1-1 0 0,0-1 0 0 0,0 1 0 0 0,0-1 0 0 0,-1 3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3680 0 0,'2'1'9946'0'0,"7"3"-3785"0"0,-7-3-5522 0 0,0-1-1085 0 0,4 2 2473 0 0,-6-1-1956 0 0,1 0 0 0 0,-1 0 0 0 0,0 0 0 0 0,0 0 0 0 0,0-1 0 0 0,0 1 0 0 0,0 0 0 0 0,0 0 0 0 0,0 0 0 0 0,0 0 0 0 0,0 0 0 0 0,0 0 0 0 0,-1-1 0 0 0,1 1 0 0 0,0 0 0 0 0,-1 0 1 0 0,1 0-1 0 0,-1 0 0 0 0,0 1-1199 0 0,-2 1-366 0 0,-9 7-66 0 0,9-7-8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4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10592 0 0,'0'0'7326'0'0,"-1"1"-6526"0"0,-16 25 385 0 0,11-17-1067 0 0,0 0 1 0 0,0 1 0 0 0,1 0 0 0 0,0 0 0 0 0,-5 12-1 0 0,6-9-70 0 0,-1-1-1 0 0,-9 17 0 0 0,6-14 5 0 0,-8 23 0 0 0,15-36-132 0 0,-13 42-377 0 0,10-24-4866 0 0,-2-3-1126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4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0,'0'0'599'0'0,"3"1"1304"0"0,34 5 5661 0 0,-10-3-4856 0 0,5 1-373 0 0,-27-4-2107 0 0,0 0 0 0 0,0 1-1 0 0,0 0 1 0 0,-1 0 0 0 0,1 0 0 0 0,7 2-1 0 0,-10-1 231 0 0,10 2-110 0 0,-7-3-336 0 0,-1 1 1 0 0,0 0-1 0 0,0 0 1 0 0,0 0 0 0 0,0 0-1 0 0,0 1 1 0 0,0 0-1 0 0,3 2 1 0 0,7 13-6014 0 0,-8-9-380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4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9760 0 0,'0'0'3310'0'0,"1"3"-2059"0"0,3 12-206 0 0,0-1 1 0 0,-1 0-1 0 0,3 26 0 0 0,-5-20-153 0 0,7 39 0 0 0,0-8-309 0 0,-7-40-460 0 0,6 80 476 0 0,0 26-208 0 0,11 124 34 0 0,-10-134-356 0 0,1 39-10 0 0,11 155-20 0 0,-3-76-14 0 0,-16-212-25 0 0,11 400-12 0 0,-2 106 802 0 0,-18-215-2267 0 0,0-154 1224 0 0,7-128 279 0 0,-24 403 372 0 0,9-257-400 0 0,-10 78 58 0 0,4-64-44 0 0,-11 68 98 0 0,22-195 125 0 0,-14 98 418 0 0,-11 257-972 0 0,-9 214 47 0 0,41-569 415 0 0,-2 84-43 0 0,11 138 0 0 0,-2-210-100 0 0,-2-26 0 0 0,8 50 0 0 0,-3-25 4 0 0,-6-50-63 0 0,1-1-1 0 0,1 0 1 0 0,0 0-1 0 0,1 0 1 0 0,7 22-1 0 0,-5-19-168 0 0,-5-16 15 0 0,0 0 0 0 0,0 0 0 0 0,1 0 0 0 0,-1 0 0 0 0,0 0 0 0 0,1 0 0 0 0,0-1-1 0 0,0 1 1 0 0,-1 0 0 0 0,1 0 0 0 0,0 0 0 0 0,0-1 0 0 0,1 1 0 0 0,1 2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2304 0 0,'12'-29'101'0'0,"-6"16"-1557"0"0,1 8 3417 0 0,-6 5-1458 0 0,0 0 1 0 0,0 0-1 0 0,0 0 1 0 0,0 0-1 0 0,-1 0 1 0 0,1 0-1 0 0,0 1 1 0 0,0-1-1 0 0,0 0 1 0 0,0 0-1 0 0,0 1 1 0 0,0-1-1 0 0,-1 1 1 0 0,2 0-1 0 0,9 3 1901 0 0,6-4-1368 0 0,-15 0-938 0 0,1 0-1 0 0,-1 0 1 0 0,0 0 0 0 0,0 0 0 0 0,0 0 0 0 0,1 0 0 0 0,-1 1 0 0 0,0-1 0 0 0,3 2 0 0 0,5 4 154 0 0,-8-5-203 0 0,0 0-1 0 0,0 1 1 0 0,0-1 0 0 0,0 0-1 0 0,0 0 1 0 0,0 0-1 0 0,1 0 1 0 0,-1-1 0 0 0,0 1-1 0 0,0-1 1 0 0,1 1-1 0 0,3-1 1 0 0,6-3 229 0 0,-10 2-234 0 0,0 0 1 0 0,0 0-1 0 0,0 1 1 0 0,-1-1 0 0 0,1 1-1 0 0,0 0 1 0 0,4-1 0 0 0,16 1 297 0 0,139-5 1658 0 0,-87 2-1261 0 0,-47 2-465 0 0,31-3 1 0 0,129-20 358 0 0,31-3-233 0 0,-115 19-279 0 0,-34 4-42 0 0,169-13 137 0 0,-147 12-216 0 0,49 0 0 0 0,-17-2 1 0 0,-79 4 14 0 0,-16 2 82 0 0,44 5 1 0 0,-25-1-5 0 0,304-3 87 0 0,-212 2-518 0 0,-51 0 502 0 0,296 14 1521 0 0,-284-9-1803 0 0,-61-5 39 0 0,60 10 0 0 0,-75-9 141 0 0,0 0-1 0 0,0-2 1 0 0,31-2 0 0 0,-14 0-6 0 0,126 11-38 0 0,-141-9 6 0 0,0-1 0 0 0,30-4 0 0 0,15 0 98 0 0,-24 6-24 0 0,12-1 24 0 0,-13-4-42 0 0,115-4 198 0 0,-58 8-179 0 0,178-7 124 0 0,-230 2-179 0 0,69-8 45 0 0,-14 2-10 0 0,16-3 79 0 0,-62 6-73 0 0,78 0 0 0 0,62 12 49 0 0,-45 7-99 0 0,5 1 2 0 0,10 2-37 0 0,-47-2 0 0 0,25 6 0 0 0,-53-5 0 0 0,343 38 138 0 0,-8 20 158 0 0,-372-61-264 0 0,78 4-1 0 0,61-9-264 0 0,-66-1 517 0 0,5 1 8 0 0,-3-10-292 0 0,-124 3-31 0 0,0 0-1 0 0,-1 0 1 0 0,1-1-1 0 0,9-3 1 0 0,-9 3-17 0 0,-1 0 1 0 0,0 0 0 0 0,1 1 0 0 0,9 0 0 0 0,-8 1 30 0 0,0-1 1 0 0,0 1-1 0 0,0-2 0 0 0,0 1 1 0 0,-1-1-1 0 0,1-1 0 0 0,0 0 1 0 0,-1 0-1 0 0,18-9 0 0 0,-13 8 17 0 0,-5 3 0 0 0,27-5 0 0 0,-22 1 0 0 0,-1 1 0 0 0,10 0 16 0 0,-20 1-30 0 0,-1 0-62 0 0,0 1-306 0 0,0 1-1210 0 0,23-8 1502 0 0,-22 8-296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4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5528 0 0,'0'0'13735'0'0,"1"2"-13127"0"0,5 11 47 0 0,-5-10-247 0 0,1 1 0 0 0,0-1 1 0 0,0 0-1 0 0,0 1 0 0 0,0-1 0 0 0,4 5 0 0 0,-4-6-388 0 0,0 0 0 0 0,0 0 0 0 0,0 0 0 0 0,-1 1 0 0 0,1-1 0 0 0,1 4 0 0 0,8 10-16 0 0,-9-14 13 0 0,-1-2 16 0 0,0 1-1 0 0,0 0 0 0 0,-1 0 0 0 0,1-1 0 0 0,0 1 1 0 0,0 0-1 0 0,-1 0 0 0 0,1 0 0 0 0,0 0 1 0 0,-1 0-1 0 0,1 0 0 0 0,0 2 0 0 0,12-2 964 0 0,-4 3-589 0 0,-7-3-423 0 0,9 13-159 0 0,-10-12 629 0 0,-2 0-380 0 0,-2 4-52 0 0,3-4-28 0 0,-1 0 1 0 0,1 1 0 0 0,-1-1-1 0 0,0 0 1 0 0,0 0 0 0 0,0 0-1 0 0,0-1 1 0 0,0 1 0 0 0,-1 0-1 0 0,1 0 1 0 0,0-1 0 0 0,-1 1-1 0 0,1 0 1 0 0,-1-1 0 0 0,0 0-1 0 0,1 1 1 0 0,-1-1 0 0 0,-3 2-1 0 0,1-2-20 0 0,0 1-1 0 0,0 0 1 0 0,0 1-1 0 0,1-1 1 0 0,-4 4-1 0 0,3-3-408 0 0,0 0-1 0 0,-1 0 1 0 0,1-1-1 0 0,-1 1 1 0 0,1-1 0 0 0,-1 0-1 0 0,-5 2 1 0 0,-41 8-1589 0 0,5 3-22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0:07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0 336 5064 0 0,'0'0'232'0'0,"1"0"-14"0"0,25-4-210 0 0,-19 2 1059 0 0,-1-1-1 0 0,1 1 0 0 0,10-7 0 0 0,3-4 3520 0 0,19-15 0 0 0,-21 15-3446 0 0,130-100 1727 0 0,-5-8-4626 0 0,-112 94-5840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5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78 7200 0 0,'-1'-2'330'0'0,"0"0"-61"0"0,0 0-1 0 0,1-1 0 0 0,-1 1 0 0 0,0 0 0 0 0,1-1 0 0 0,-1 1 1 0 0,1-7 3272 0 0,1 7-2882 0 0,16-19 4434 0 0,-17 22-5078 0 0,0 0 0 0 0,0-1 0 0 0,1 1 0 0 0,-1-1 1 0 0,0 1-1 0 0,0-1 0 0 0,1 1 0 0 0,-1-1 0 0 0,1 1 1 0 0,-1-1-1 0 0,0 1 0 0 0,1-1 0 0 0,-1 0 0 0 0,1 1 0 0 0,0 0 1 0 0,1 0 15 0 0,-1 0 0 0 0,1 0 0 0 0,-1 1 0 0 0,0-1-1 0 0,1 0 1 0 0,-1 1 0 0 0,2 3 0 0 0,-3-5-26 0 0,1 1-1 0 0,0 0 0 0 0,-1 0 0 0 0,1 0 0 0 0,-1 0 0 0 0,1 0 0 0 0,-1 0 0 0 0,1 0 1 0 0,-1 0-1 0 0,0 0 0 0 0,1 0 0 0 0,-1 0 0 0 0,0 0 0 0 0,0 0 0 0 0,0 0 1 0 0,0 0-1 0 0,0 0 0 0 0,0 2 0 0 0,-1 4 61 0 0,-1-9-11 0 0,-12-11-43 0 0,13 9-12 0 0,0 0 1 0 0,-4-9-12 0 0,5 8-36 0 0,6-7 36 0 0,4 0 2 0 0,2 0-45 0 0,-7 12 60 0 0,-3 0-9 0 0,11 2 4 0 0,-2 3 0 0 0,-9-4 10 0 0,0 1 0 0 0,0-1 0 0 0,0 1-1 0 0,0 0 1 0 0,0-1 0 0 0,0 1-1 0 0,0 0 1 0 0,0 0 0 0 0,-1 0 0 0 0,1 1-1 0 0,-1-1 1 0 0,0 0 0 0 0,1 0 0 0 0,-1 1-1 0 0,0-1 1 0 0,0 1 0 0 0,-1-1-1 0 0,1 1 1 0 0,0 0 0 0 0,-1 4 0 0 0,0-2 20 0 0,0 1 1 0 0,0 0 0 0 0,-1 0-1 0 0,0 0 1 0 0,0 0-1 0 0,-1 0 1 0 0,0-1 0 0 0,-3 8-1 0 0,3-7-16 0 0,0 1 0 0 0,0 0 0 0 0,0 0 0 0 0,1-1-1 0 0,-1 13 1 0 0,2-18-5 0 0,0 1 0 0 0,-1-1 0 0 0,1 0 0 0 0,0 0 0 0 0,-1 1 0 0 0,1-1 0 0 0,-1 0 1 0 0,1 0-1 0 0,-1 0 0 0 0,0 0 0 0 0,1 0 0 0 0,-1 0 0 0 0,0 0 0 0 0,0 0 0 0 0,0 0 0 0 0,0 0 0 0 0,0 0 0 0 0,0-1 0 0 0,0 1 0 0 0,-1 1 0 0 0,-19 8 121 0 0,19-9-13 0 0,-10-6 282 0 0,10 3-355 0 0,0 1 0 0 0,-1-1 0 0 0,1 0 0 0 0,0 0-1 0 0,1 1 1 0 0,-1-1 0 0 0,0-1 0 0 0,1 1 0 0 0,-1 0 0 0 0,1 0 0 0 0,-3-5 0 0 0,0-8 20 0 0,3-41 77 0 0,1 56-138 0 0,0-1-1 0 0,0 0 1 0 0,0 0-1 0 0,0 0 1 0 0,0 1 0 0 0,0-1-1 0 0,0 0 1 0 0,0 0-1 0 0,1 0 1 0 0,-1 1 0 0 0,0-1-1 0 0,0 0 1 0 0,1 0-1 0 0,-1 1 1 0 0,0-1-1 0 0,1 0 1 0 0,-1 0 0 0 0,0 1-1 0 0,2-2 1 0 0,11-18-2 0 0,-11 17 0 0 0,-1 0-1 0 0,1 0 0 0 0,0 1 0 0 0,0-1 0 0 0,1 1 1 0 0,2-3-1 0 0,0 0 9 0 0,-4 4 44 0 0,2 0 11 0 0,25-9 64 0 0,-26 8-115 0 0,0 1 0 0 0,0 0 0 0 0,0 0-1 0 0,0 0 1 0 0,0 0 0 0 0,0 1 0 0 0,0-1 0 0 0,1 1-1 0 0,-1-1 1 0 0,0 1 0 0 0,3 0 0 0 0,1-2 9 0 0,-1 2 42 0 0,5 0-37 0 0,0 3 26 0 0,-7 1 11 0 0,1 4-35 0 0,-3-6-19 0 0,0 0 0 0 0,0 0 0 0 0,0 1-1 0 0,0-1 1 0 0,0 0 0 0 0,-1 1 0 0 0,1-1 0 0 0,-1 0-1 0 0,1 1 1 0 0,-1-1 0 0 0,0 1 0 0 0,0-1 0 0 0,0 0 0 0 0,-1 5-1 0 0,1-5 5 0 0,-1 0 0 0 0,0 1 0 0 0,0-1 0 0 0,0 0 0 0 0,0 0 0 0 0,-1 0-1 0 0,1 1 1 0 0,-1-1 0 0 0,1-1 0 0 0,-1 1 0 0 0,0 0 0 0 0,1 0 0 0 0,-1-1-1 0 0,-2 2 1 0 0,-12 10-54 0 0,-4 2-694 0 0,19-15 651 0 0,0 0-1 0 0,1 1 0 0 0,-1-1 1 0 0,0 0-1 0 0,1 0 0 0 0,-1 0 1 0 0,0 0-1 0 0,0 0 0 0 0,1 1 1 0 0,-1-1-1 0 0,0-1 1 0 0,1 1-1 0 0,-1 0 0 0 0,0 0 1 0 0,0 0-1 0 0,1 0 0 0 0,-1 0 1 0 0,0-1-1 0 0,1 1 0 0 0,-1 0 1 0 0,0-1-1 0 0,1 1 0 0 0,-1 0 1 0 0,1-1-1 0 0,-1 1 0 0 0,0-1 1 0 0,1 1-1 0 0,-1-1 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0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97 9936 0 0,'-15'0'454'0'0,"12"0"-11"0"0,-11 6 7558 0 0,15-5-7969 0 0,0 0 0 0 0,-1-1 0 0 0,1 1 0 0 0,-1 0 0 0 0,1-1 0 0 0,-1 1 0 0 0,1 0-1 0 0,-1 0 1 0 0,0-1 0 0 0,1 1 0 0 0,-1 0 0 0 0,0 0 0 0 0,1 0 0 0 0,-1-1 0 0 0,0 1 0 0 0,0 1 0 0 0,-1 16 113 0 0,-2-14-66 0 0,2-3-13 0 0,-1 1 210 0 0,-4 8 251 0 0,-3 4-416 0 0,6-11-45 0 0,3-3-12 0 0,-1 1-54 0 0,1-1 0 0 0,-1 1 1 0 0,0-1-1 0 0,1 1 0 0 0,-1-1 1 0 0,1 0-1 0 0,-1 1 0 0 0,0-1 0 0 0,1 0 1 0 0,-1 0-1 0 0,0 0 0 0 0,0 1 1 0 0,1-1-1 0 0,-1 0 0 0 0,0 0 1 0 0,1 0-1 0 0,-1 0 0 0 0,0 0 0 0 0,0 0 1 0 0,1 0-1 0 0,-1 0 0 0 0,0-1 1 0 0,1 1-1 0 0,-1 0 0 0 0,0 0 1 0 0,1-1-1 0 0,-1 1 0 0 0,0 0 1 0 0,1-1-1 0 0,-1 1 0 0 0,1 0 0 0 0,-1-1 1 0 0,0 1-1 0 0,0-2 0 0 0,0 2 3 0 0,1-1-1 0 0,-1 1 1 0 0,0-1-1 0 0,0 0 0 0 0,1 1 1 0 0,-1-1-1 0 0,0 0 1 0 0,1 1-1 0 0,-1-1 0 0 0,1 0 1 0 0,-1 0-1 0 0,1 0 1 0 0,-1 0-1 0 0,1 1 0 0 0,0-1 1 0 0,0 0-1 0 0,-1-1 1 0 0,1-1 7 0 0,-1 2-10 0 0,1 1 1 0 0,-1-1-1 0 0,1 0 1 0 0,0 1-1 0 0,-1-1 1 0 0,1 0 0 0 0,0 0-1 0 0,0 0 1 0 0,0 1-1 0 0,-1-1 1 0 0,1 0-1 0 0,0 0 1 0 0,0 0-1 0 0,0 1 1 0 0,0-1-1 0 0,0 0 1 0 0,1 0-1 0 0,-1 0 1 0 0,0 0 0 0 0,0-4-2 0 0,-4-5 1 0 0,3 7 0 0 0,0 1 0 0 0,0 0 0 0 0,1 0 0 0 0,-1 0 0 0 0,0-1 0 0 0,1 1 0 0 0,0 0 0 0 0,-1-4 0 0 0,1-7 0 0 0,2 5 0 0 0,11-7 0 0 0,-9 12 0 0 0,0 1 0 0 0,7-3 11 0 0,6-1 53 0 0,-14 5 200 0 0,-4 3-169 0 0,-2 1-44 0 0,0 4-1 0 0,2 15 151 0 0,1-21-197 0 0,-1 0 0 0 0,1 0-1 0 0,0 0 1 0 0,-1 0 0 0 0,1 0-1 0 0,-1 0 1 0 0,1 0 0 0 0,-1 0-1 0 0,1 0 1 0 0,-1 0 0 0 0,0 0-1 0 0,1-1 1 0 0,-1 1 0 0 0,0 0-1 0 0,0 0 1 0 0,0-1 0 0 0,0 1-1 0 0,0 0 1 0 0,-1 0 0 0 0,2-1-3 0 0,-3 2 52 0 0,-3-8 11 0 0,-4-7-98 0 0,8 9-21 0 0,2 0 55 0 0,1-1 7 0 0,-1 0 0 0 0,1 0 0 0 0,-1 0 0 0 0,1 0-1 0 0,2-5 1 0 0,0 2-7 0 0,8 3 0 0 0,2 0-13 0 0,-10 4-23 0 0,-2 1 49 0 0,-1 0-1 0 0,1 1 1 0 0,-1-1-1 0 0,1 1 1 0 0,-1-1-1 0 0,1 0 1 0 0,-1 1 0 0 0,0-1-1 0 0,1 1 1 0 0,-1-1-1 0 0,0 1 1 0 0,0-1-1 0 0,1 1 1 0 0,-1-1 0 0 0,0 1-1 0 0,0 0 1 0 0,0-1-1 0 0,0 1 1 0 0,1-1-1 0 0,-1 1 1 0 0,0-1 0 0 0,0 1-1 0 0,0 0 1 0 0,0 0-1 0 0,0 10 91 0 0,0-8 31 0 0,0-1-44 0 0,0 0-66 0 0,0 0 0 0 0,-1 0 0 0 0,1 0 0 0 0,-1-1 0 0 0,1 1 0 0 0,-1 0 0 0 0,-1 3 0 0 0,0-3 230 0 0,-22-7-134 0 0,14-2-126 0 0,8 4-227 0 0,0-1 0 0 0,1 0-1 0 0,-1 0 1 0 0,1 0 0 0 0,0 0-1 0 0,-1 0 1 0 0,2 0 0 0 0,-2-6-1 0 0,2-2-858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86 4608 0 0,'0'0'9734'0'0,"-2"0"-8955"0"0,1 0-658 0 0,0 0 0 0 0,0 0-1 0 0,0 0 1 0 0,1 0 0 0 0,-1 0 0 0 0,0 0 0 0 0,0 0 0 0 0,0 0-1 0 0,0 0 1 0 0,0 1 0 0 0,1-1 0 0 0,-1 0 0 0 0,0 1 0 0 0,0-1-1 0 0,0 0 1 0 0,1 1 0 0 0,-1-1 0 0 0,0 1 0 0 0,0 0 0 0 0,1-1-1 0 0,-1 1 1 0 0,1-1 0 0 0,-1 1 0 0 0,0 0 0 0 0,1-1 0 0 0,-1 2-1 0 0,-12 12 343 0 0,11-12-450 0 0,0 0-1 0 0,1 0 1 0 0,-1 0-1 0 0,0 1 1 0 0,0-1-1 0 0,1 0 1 0 0,0 1-1 0 0,-1-1 1 0 0,0 3-1 0 0,0 3 2 0 0,2-7-14 0 0,0-1 0 0 0,0 0 0 0 0,0 0 0 0 0,0 1 0 0 0,0-1 0 0 0,0 0 0 0 0,0 0 0 0 0,0 1 0 0 0,0-1 0 0 0,0 0 0 0 0,0 0 0 0 0,0 1 0 0 0,0-1 0 0 0,-1 0 0 0 0,1 0 0 0 0,0 0 0 0 0,0 1 0 0 0,0-1 0 0 0,0 0 0 0 0,0 0 0 0 0,0 0 0 0 0,-1 1 0 0 0,1-1 0 0 0,0 0 0 0 0,0 0 0 0 0,0 0 0 0 0,-1 0 0 0 0,1 1 0 0 0,0-1 0 0 0,0 0 0 0 0,0 0 0 0 0,-1 0 0 0 0,1 0 0 0 0,0 0 0 0 0,0 0 0 0 0,-1 0 0 0 0,1 0 0 0 0,0 0 0 0 0,0 0 0 0 0,-1 0 0 0 0,1 0 0 0 0,0 0 0 0 0,0 0 0 0 0,-1 0 0 0 0,1 0 0 0 0,-16 2 64 0 0,12 0-43 0 0,4-2-19 0 0,-1 0 0 0 0,0 1 0 0 0,1-1 0 0 0,-1 0 0 0 0,0 1 1 0 0,1-1-1 0 0,-1 0 0 0 0,0 0 0 0 0,1 0 0 0 0,-1 0 0 0 0,0 1 1 0 0,0-1-1 0 0,1 0 0 0 0,-1 0 0 0 0,0 0 0 0 0,1-1 0 0 0,-1 1 1 0 0,0 0-1 0 0,0 0 0 0 0,1 0 0 0 0,-1 0 0 0 0,-1-1 0 0 0,-1 1-1 0 0,2 0 0 0 0,0 0 0 0 0,-1 0 0 0 0,1-1 0 0 0,0 1 0 0 0,0 0-1 0 0,0 0 1 0 0,0-1 0 0 0,0 1 0 0 0,0-1 0 0 0,0 1 0 0 0,0-1 0 0 0,0 1-1 0 0,0-1 1 0 0,0 0 0 0 0,-1-1 0 0 0,1 2 3 0 0,0-1 0 0 0,1 0 0 0 0,-1 0 0 0 0,1 1 0 0 0,0-1 0 0 0,-1 0 0 0 0,1 0 0 0 0,0 0 0 0 0,-1 0 0 0 0,1 0 0 0 0,0 0 0 0 0,0 1 0 0 0,0-1 0 0 0,0 0 0 0 0,0 0 0 0 0,0-2 0 0 0,0 2 1 0 0,0-2-5 0 0,0-1 0 0 0,0 1 0 0 0,1 0 0 0 0,-1-1 0 0 0,1 1 0 0 0,0 0 0 0 0,0 0 0 0 0,0 0 0 0 0,1 0 0 0 0,-1 0 0 0 0,1 0 0 0 0,-1 0 0 0 0,5-5 0 0 0,6-15 11 0 0,-11 21-7 0 0,1 0 0 0 0,-1 0 0 0 0,0 0 1 0 0,1 0-1 0 0,-1 0 0 0 0,1 1 0 0 0,0-1 0 0 0,0 0 0 0 0,0 1 0 0 0,-1-1 0 0 0,1 1 0 0 0,3-1 0 0 0,14-13 7 0 0,-1 3 113 0 0,-7 5 63 0 0,-10 6 261 0 0,0 1-423 0 0,-1 0 1 0 0,1 0 0 0 0,-1 0-1 0 0,0 0 1 0 0,1 0 0 0 0,-1 0-1 0 0,1 0 1 0 0,-1 0 0 0 0,0 0-1 0 0,1 0 1 0 0,-1 0 0 0 0,1 0-1 0 0,-1 1 1 0 0,0-1 0 0 0,1 0-1 0 0,-1 0 1 0 0,0 0 0 0 0,1 0 0 0 0,-1 1-1 0 0,0-1 1 0 0,1 0 0 0 0,-1 0-1 0 0,0 1 1 0 0,1-1 0 0 0,-1 0-1 0 0,0 1 1 0 0,1-1 0 0 0,-1 0-1 0 0,0 1 1 0 0,0-1 0 0 0,0 0-1 0 0,1 1 1 0 0,-1-1 0 0 0,0 0-1 0 0,0 1 1 0 0,0-1 0 0 0,0 1-1 0 0,0-1 1 0 0,0 0 0 0 0,0 1-1 0 0,0-1 1 0 0,0 1 0 0 0,0-1-1 0 0,0 0 1 0 0,0 1 0 0 0,0-1-1 0 0,0 1 1 0 0,0-1 0 0 0,0 1-1 0 0,0 2-118 0 0,1 14 213 0 0,2 3-20 0 0,-3-18-98 0 0,0-1 0 0 0,0 0-1 0 0,0 0 1 0 0,0 0-1 0 0,0 1 1 0 0,0-1 0 0 0,-1 0-1 0 0,1 0 1 0 0,0 0-1 0 0,-1 0 1 0 0,1 0 0 0 0,-1 2-1 0 0,-12 29-2 0 0,11-26 1 0 0,-3 5 0 0 0,-19 9 0 0 0,22-18 0 0 0,0-1 0 0 0,0 0 0 0 0,0 0 0 0 0,0 1 0 0 0,-1-1 0 0 0,1 0 0 0 0,0-1 0 0 0,0 1 0 0 0,-3 0 0 0 0,-6-1 0 0 0,9 0 0 0 0,1-1 0 0 0,0 1 1 0 0,0-1-1 0 0,0 1 0 0 0,-1-1 0 0 0,1 0 0 0 0,0 1 0 0 0,0-1 0 0 0,0 0 0 0 0,0 0 0 0 0,0 0 0 0 0,0 0 0 0 0,1 0 0 0 0,-1 0 0 0 0,0 0 0 0 0,0 0 1 0 0,1 0-1 0 0,-1 0 0 0 0,0-3 0 0 0,-7-26 207 0 0,5 15 32 0 0,2 14-234 0 0,1-1 1 0 0,0 1-1 0 0,0 0 0 0 0,0 0 0 0 0,0 0 0 0 0,0-1 0 0 0,0 1 0 0 0,1 0 0 0 0,-1 0 1 0 0,0 0-1 0 0,1-1 0 0 0,-1 1 0 0 0,0 0 0 0 0,1 0 0 0 0,0 0 0 0 0,-1 0 1 0 0,2-2-1 0 0,-1 2-35 0 0,0-1 1 0 0,0 1-1 0 0,-1-1 1 0 0,1 1-1 0 0,0-1 1 0 0,-1 0-1 0 0,1 1 1 0 0,-1-1-1 0 0,0 1 1 0 0,1-3-1 0 0,-1 3 25 0 0,1 0 0 0 0,-1 1 0 0 0,0-1 0 0 0,1 0 0 0 0,-1 0 0 0 0,1 1 0 0 0,-1-1 0 0 0,1 0 0 0 0,-1 1 0 0 0,1-1-1 0 0,0 1 1 0 0,-1-1 0 0 0,2 0 0 0 0,0-1 27 0 0,0-2 28 0 0,0 0-45 0 0,11-3 451 0 0,-11 6-422 0 0,0 0-307 0 0,7-3 90 0 0,-6 2 799 0 0,-1 4-518 0 0,0 0-86 0 0,15 17 89 0 0,-16-18-94 0 0,0 0 0 0 0,-1-1 1 0 0,1 1-1 0 0,0 0 0 0 0,-1 0 0 0 0,1 0 0 0 0,-1 0 0 0 0,0 0 1 0 0,1 0-1 0 0,-1 0 0 0 0,0 0 0 0 0,1 0 0 0 0,-1 0 1 0 0,0 0-1 0 0,0 0 0 0 0,0 0 0 0 0,0 0 0 0 0,0 0 0 0 0,0 0 1 0 0,0 0-1 0 0,0 0 0 0 0,-1 0 0 0 0,1 0 0 0 0,0 0 1 0 0,-1 0-1 0 0,1 0 0 0 0,0 0 0 0 0,-1 0 0 0 0,1 0 1 0 0,-2 1-1 0 0,-2 6 31 0 0,3 4 33 0 0,1-9-6 0 0,-3-1-11 0 0,-11 11-42 0 0,13-10-10 0 0,1-1 5 0 0,-3 0 36 0 0,-7-4-33 0 0,7 1-28 0 0,1 0-1 0 0,0 0 0 0 0,0-1 1 0 0,0 1-1 0 0,0-1 0 0 0,0 0 1 0 0,1 0-1 0 0,-1 1 0 0 0,1-1 1 0 0,-1 0-1 0 0,1 0 0 0 0,-1-1 1 0 0,1 1-1 0 0,0 0 0 0 0,0 0 1 0 0,-1-5-1 0 0,1-5-232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1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2304 0 0,'2'14'87'0'0,"-2"-14"-85"0"0,0 1-1 0 0,0-1 1 0 0,0 0-1 0 0,0 0 0 0 0,0 0 1 0 0,1 0-1 0 0,-1 0 0 0 0,0 0 1 0 0,0 0-1 0 0,0 0 0 0 0,0 0 1 0 0,0 0-1 0 0,0 1 0 0 0,0-1 1 0 0,0 0-1 0 0,0 0 1 0 0,1 0-1 0 0,-1 0 0 0 0,0 0 1 0 0,0 0-1 0 0,0 0 0 0 0,0 0 1 0 0,0 0-1 0 0,0 0 0 0 0,0 0 1 0 0,1 0-1 0 0,-1 0 0 0 0,0 0 1 0 0,0 0-1 0 0,0 0 1 0 0,0 0-1 0 0,0 0 0 0 0,0 0 1 0 0,0 0-1 0 0,1 0 0 0 0,-1 0 1 0 0,0 0-1 0 0,0 0 0 0 0,0-1 1 0 0,0 1-1 0 0,0 0 0 0 0,0 0 1 0 0,0 0-1 0 0,0 0 1 0 0,1 0-1 0 0,4-8 49 0 0,-4 6 327 0 0,0 0 0 0 0,0 1-1 0 0,1-1 1 0 0,-1 0 0 0 0,0 1 0 0 0,1-1 0 0 0,-1 1 0 0 0,1-1 0 0 0,0 1-1 0 0,-1 0 1 0 0,1-1 0 0 0,0 1 0 0 0,0 0 0 0 0,0 0 0 0 0,0 0 0 0 0,0 1-1 0 0,0-1 1 0 0,0 0 0 0 0,0 1 0 0 0,0 0 0 0 0,4-1 0 0 0,7-2 889 0 0,-9 2-990 0 0,0-1 1 0 0,0 0-1 0 0,0 0 0 0 0,0 0 1 0 0,-1 0-1 0 0,1 0 0 0 0,-1-1 1 0 0,1 0-1 0 0,4-4 0 0 0,-5 3-164 0 0,1 1-1 0 0,0 0 0 0 0,0 0 0 0 0,8-4 0 0 0,24-11-78 0 0,-35 17-56 0 0,0 1 1 0 0,0-1-1 0 0,0 1 1 0 0,1 0-1 0 0,-1 0 1 0 0,0 0-1 0 0,0-1 0 0 0,1 1 1 0 0,-1 0-1 0 0,0 0 1 0 0,2 1-1 0 0,-2-1 1 0 0,0 0 0 0 0,-1 0 0 0 0,1 0 0 0 0,0 0-1 0 0,0 0 1 0 0,0 0 0 0 0,0 0 0 0 0,0 0 0 0 0,0 0 0 0 0,0-1 0 0 0,0 1-1 0 0,0 0 1 0 0,-1 0 0 0 0,1-1 0 0 0,0 1 0 0 0,0-1 0 0 0,0 1 0 0 0,0-1-1 0 0,-1 1 1 0 0,1-1 0 0 0,0 1 0 0 0,0-2 0 0 0,4-3-457 0 0,1 1 0 0 0,-1-1 0 0 0,1 1-1 0 0,0 0 1 0 0,12-6 0 0 0,-15 8-583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1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700 144 3224 0 0,'2'-4'140'0'0,"0"0"0"0"0,0 1 1 0 0,1-1-1 0 0,-1 0 0 0 0,1 1 1 0 0,-1 0-1 0 0,1 0 0 0 0,0-1 1 0 0,1 2-1 0 0,5-6 0 0 0,-6 6 665 0 0,0 0 1 0 0,1 0-1 0 0,-1 0 0 0 0,1 1 0 0 0,0-1 1 0 0,-1 1-1 0 0,1 0 0 0 0,0 0 0 0 0,0 0 1 0 0,0 1-1 0 0,7-1 0 0 0,-3 0-167 0 0,1-1 0 0 0,0 0 0 0 0,-1 0-1 0 0,1-1 1 0 0,-1 1 0 0 0,14-8 0 0 0,0 1-416 0 0,-17 6-205 0 0,0 1-1 0 0,0-1 1 0 0,0 0 0 0 0,-1 0 0 0 0,1 0 0 0 0,5-6-1 0 0,-6 5-186 0 0,0 1-1 0 0,0 0 0 0 0,0 0 1 0 0,0 0-1 0 0,1 0 0 0 0,6-2 0 0 0,1 0-341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5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2760 0 0,'-1'3'6305'0'0,"-1"1"-5149"0"0,1 1-1 0 0,-1 0 0 0 0,2 0 1 0 0,-1 0-1 0 0,0 8 1 0 0,1 31 1265 0 0,1-21-2267 0 0,-1-13 28 0 0,0 6-17 0 0,0 1 0 0 0,1 0 0 0 0,4 20 0 0 0,-1-14 25 0 0,-2-1 0 0 0,0 1-1 0 0,-4 41 1 0 0,1-17 73 0 0,1 29-189 0 0,0-79-64 0 0,0 0 0 0 0,-1 0 0 0 0,0 0 0 0 0,1 1 0 0 0,-1-1 0 0 0,-1-3 0 0 0,1 3-40 0 0,0 0-1 0 0,0 0 1 0 0,0 0 0 0 0,0 0 0 0 0,1 0 0 0 0,-1-5 0 0 0,-5-128-449 0 0,6 121 602 0 0,0 1 0 0 0,0 0 0 0 0,5-22 0 0 0,-4 0-126 0 0,-1 32 14 0 0,-1 0 0 0 0,1-1-1 0 0,0 1 1 0 0,1-1 0 0 0,-1 1-1 0 0,1-1 1 0 0,0 1 0 0 0,0 0 0 0 0,0-1-1 0 0,0 1 1 0 0,1 0 0 0 0,0 0-1 0 0,-1 0 1 0 0,2 0 0 0 0,2-4-1 0 0,-4 5 20 0 0,1 1 0 0 0,-1-1-1 0 0,0 1 1 0 0,1-1 0 0 0,-1 1 0 0 0,1-6-1 0 0,6-13 243 0 0,-6 18-192 0 0,-1 0-1 0 0,1 0 0 0 0,0 0 0 0 0,1 1 1 0 0,-1-1-1 0 0,0 1 0 0 0,1 0 0 0 0,3-3 1 0 0,-4 4 222 0 0,-2 1-281 0 0,0-1-1 0 0,0 1 1 0 0,0 0 0 0 0,0 0-1 0 0,0 0 1 0 0,0-1-1 0 0,0 1 1 0 0,1 0-1 0 0,-1 0 1 0 0,0 0-1 0 0,0-1 1 0 0,0 1-1 0 0,0 0 1 0 0,1 0 0 0 0,-1 0-1 0 0,0 0 1 0 0,0 0-1 0 0,0 0 1 0 0,1-1-1 0 0,-1 1 1 0 0,0 0-1 0 0,0 0 1 0 0,1 0 0 0 0,-1 0-1 0 0,0 0 1 0 0,0 0-1 0 0,0 0 1 0 0,1 0-1 0 0,-1 0 1 0 0,0 0-1 0 0,0 0 1 0 0,1 0-1 0 0,-1 0 1 0 0,0 0 0 0 0,0 0-1 0 0,1 0 1 0 0,-1 0-1 0 0,0 0 1 0 0,1 1-1 0 0,10 3 812 0 0,8 5-534 0 0,-16-7-267 0 0,0-1-1 0 0,0 1 1 0 0,1-1 0 0 0,-1 1-1 0 0,0 0 1 0 0,-1 0 0 0 0,1 1-1 0 0,0-1 1 0 0,-1 1 0 0 0,1-1 0 0 0,-1 1-1 0 0,0 0 1 0 0,3 3 0 0 0,-1 2 5 0 0,0 1 1 0 0,0-1 0 0 0,-1 1 0 0 0,3 11-1 0 0,3 7 50 0 0,14 27 285 0 0,9 28 103 0 0,-2 19-493 0 0,37 110-1819 0 0,-62-198 1401 0 0,-4-10 21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 0 0,'0'23'-54'0'0,"0"-15"4797"0"0,0 3 5122 0 0,13-3-7518 0 0,-12-7-2258 0 0,0-1 0 0 0,0 1-1 0 0,0 0 1 0 0,0-1 0 0 0,1 1 0 0 0,-1-1 0 0 0,0 0 0 0 0,0 1 0 0 0,0-1 0 0 0,1 0 0 0 0,-1 1 0 0 0,0-1 0 0 0,0 0-1 0 0,0 0 1 0 0,1 0 0 0 0,-1 0 0 0 0,0 0 0 0 0,0-1 0 0 0,1 1 0 0 0,-1 0 0 0 0,0 0 0 0 0,2-1 0 0 0,16-2 971 0 0,-15 3-907 0 0,0 0-1 0 0,0 1 1 0 0,0 0 0 0 0,-1 0 0 0 0,8 3-1 0 0,-7-3-85 0 0,0 0 0 0 0,0 1 0 0 0,0-1 0 0 0,0-1-1 0 0,0 1 1 0 0,4 0 0 0 0,-4-1-40 0 0,-1 0 0 0 0,1 1 1 0 0,-1-1-1 0 0,0 1 0 0 0,1 0 0 0 0,2 1 1 0 0,-2 0-58 0 0,-1-1 1 0 0,0 0 0 0 0,1-1-1 0 0,-1 1 1 0 0,1 0 0 0 0,3-1-1 0 0,48 0-439 0 0,-35 0-5675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91 7832 0 0,'0'0'602'0'0,"-1"-1"-395"0"0,-3-4 315 0 0,1-1-1 0 0,1 1 1 0 0,-1-1-1 0 0,-2-9 1 0 0,3 10 421 0 0,0 0 0 0 0,1 0-1 0 0,-2 0 1 0 0,1 0 0 0 0,0 1 0 0 0,-1-1 0 0 0,-7-8 1810 0 0,10 13-2660 0 0,0-1 0 0 0,-1 1 0 0 0,1 0 0 0 0,0-1-1 0 0,0 1 1 0 0,0 0 0 0 0,-1-1 0 0 0,1 1 0 0 0,0 0 0 0 0,-1-1 0 0 0,1 1-1 0 0,0 0 1 0 0,-1 0 0 0 0,1 0 0 0 0,0-1 0 0 0,-1 1 0 0 0,1 0 0 0 0,0 0 0 0 0,-1 0-1 0 0,1 0 1 0 0,-1 0 0 0 0,1 0 0 0 0,0-1 0 0 0,-1 1 0 0 0,0 0 0 0 0,-1 2-21 0 0,0-1 0 0 0,1 0 0 0 0,-1 1 0 0 0,1 0 1 0 0,-1-1-1 0 0,1 1 0 0 0,-1 0 0 0 0,1 0 0 0 0,0-1 1 0 0,0 1-1 0 0,0 0 0 0 0,0 0 0 0 0,0 0 0 0 0,-1 4 1 0 0,-9 36 512 0 0,9-31-496 0 0,0 3 25 0 0,0-1 1 0 0,1 1-1 0 0,0 20 0 0 0,-1 20 37 0 0,0-34-111 0 0,1 0 1 0 0,1 0-1 0 0,5 38 0 0 0,0-20-18 0 0,0-5 3 0 0,10 38 0 0 0,-12-59-28 0 0,1-1 0 0 0,0 0 0 0 0,1 1 0 0 0,0-2 0 0 0,1 1 0 0 0,14 19 0 0 0,1-1-577 0 0,27 30 952 0 0,-21-34-2769 0 0,-21-21 790 0 0,0 0 0 0 0,0 0 0 0 0,8 3 0 0 0,-1-5-5538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5984 0 0,'0'59'15566'0'0,"0"-57"-14351"0"0,-2 6-930 0 0,0 0 0 0 0,1 0 1 0 0,1 0-1 0 0,-1 0 0 0 0,1 0 1 0 0,1 0-1 0 0,-1 0 0 0 0,4 13 1 0 0,-2 0-14 0 0,1 9-130 0 0,26 180 675 0 0,-23-183-1126 0 0,0 1 0 0 0,2-2 0 0 0,1 1 0 0 0,2-1 0 0 0,19 36 0 0 0,-16-37-1259 0 0,-3 1-79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26 427 5984 0 0,'0'0'541'0'0,"0"2"-445"0"0,-1 11-85 0 0,-4-1 418 0 0,2-6 588 0 0,0 0-1 0 0,1-1 1 0 0,0 1-1 0 0,-1 0 0 0 0,2 0 1 0 0,-1 1-1 0 0,1-1 1 0 0,0 0-1 0 0,0 8 1 0 0,1 66 5179 0 0,0-44-5927 0 0,0-17 41 0 0,1 1 0 0 0,5 33 0 0 0,-4-40-255 0 0,0 1 1 0 0,-1 14 0 0 0,-1-18-40 0 0,1 0 0 0 0,0 0 0 0 0,0 1 0 0 0,5 17 1 0 0,-1-15-43 0 0,-1-1-165 0 0,5 22 1 0 0,-9-34 82 0 0,0 1 0 0 0,1-1 0 0 0,-1 1 0 0 0,0-1 0 0 0,0 1 0 0 0,0-1 0 0 0,0 1 0 0 0,0-1 0 0 0,1 1 0 0 0,-1-1 0 0 0,0 1 0 0 0,0-1 0 0 0,0 0 0 0 0,1 1 0 0 0,-1-1 0 0 0,0 0 0 0 0,1 1 0 0 0,-1-1 0 0 0,0 0 0 0 0,1 1 0 0 0,-1-1 0 0 0,1 0 0 0 0,-1 1 0 0 0,0-1 0 0 0,1 0 0 0 0,-1 0 0 0 0,1 0 0 0 0,-1 1 0 0 0,1-1 0 0 0,-1 0 0 0 0,1 0 0 0 0,-1 0 0 0 0,1 0 0 0 0,-1 0 0 0 0,1 0 0 0 0,-1 0 0 0 0,1 0 0 0 0,-1 0 0 0 0,1 0 0 0 0,0 0 0 0 0,2-1-1137 0 0</inkml:trace>
  <inkml:trace contextRef="#ctx0" brushRef="#br0" timeOffset="1">233 146 10136 0 0,'0'0'777'0'0,"0"2"-505"0"0,7 98 6369 0 0,-6-73-5278 0 0,0-21-1055 0 0,-1 0-1 0 0,0 1 0 0 0,0-1 1 0 0,-1 7-1 0 0,0-9-171 0 0,1 0 1 0 0,0 0-1 0 0,0 0 0 0 0,0 0 0 0 0,1 0 1 0 0,-1-1-1 0 0,1 1 0 0 0,0 0 1 0 0,1 5-1 0 0,3 12 325 0 0,-4-17-396 0 0,-1-1 1 0 0,1 1-1 0 0,0-1 0 0 0,0 0 0 0 0,0 0 1 0 0,1 1-1 0 0,-1-1 0 0 0,1 0 0 0 0,-1 0 1 0 0,1 0-1 0 0,0 0 0 0 0,0-1 0 0 0,1 1 1 0 0,-1-1-1 0 0,0 1 0 0 0,1-1 0 0 0,0 0 1 0 0,5 4-1 0 0,-7-5 30 0 0,10 3 147 0 0,-9-4-225 0 0,0 0 0 0 0,-1 1-1 0 0,1-1 1 0 0,0 0 0 0 0,-1 0-1 0 0,1 0 1 0 0,0-1 0 0 0,-1 1 0 0 0,1 0-1 0 0,-1 0 1 0 0,1-1 0 0 0,0 1-1 0 0,-1-1 1 0 0,1 0 0 0 0,-1 1-1 0 0,1-1 1 0 0,-1 0 0 0 0,2-1 0 0 0,-1 0 2 0 0,0 0 1 0 0,0 0-1 0 0,0 0 1 0 0,0-1 0 0 0,0 1-1 0 0,0 0 1 0 0,-1-1 0 0 0,1 0-1 0 0,1-3 1 0 0,2-6 30 0 0,-1-1-1 0 0,-1 0 1 0 0,4-21 0 0 0,-5 22-19 0 0,2-9 23 0 0,-1 10-33 0 0,-1 0 0 0 0,-1 1 1 0 0,0-1-1 0 0,0 0 0 0 0,-1-17 1 0 0,-16-52 116 0 0,14 68-116 0 0,-1 1-1 0 0,0 0 0 0 0,0-1 1 0 0,-1 1-1 0 0,0 0 0 0 0,-1 1 1 0 0,0-1-1 0 0,-10-13 0 0 0,13 22-159 0 0,1-1-1 0 0,-1 1 1 0 0,0 0-1 0 0,1 1 1 0 0,-1-1-1 0 0,0 0 1 0 0,0 0-1 0 0,0 1 1 0 0,-1-1-1 0 0,1 1 1 0 0,0 0 0 0 0,-1 0-1 0 0,1 0 1 0 0,0 0-1 0 0,-5-1 1 0 0,5 1-166 0 0,0 1 1 0 0,0 0 0 0 0,-1-1 0 0 0,1 1-1 0 0,0 0 1 0 0,0 0 0 0 0,0 1 0 0 0,-1-1 0 0 0,1 0-1 0 0,0 1 1 0 0,0-1 0 0 0,0 1 0 0 0,0 0-1 0 0,0 0 1 0 0,0 0 0 0 0,0 0 0 0 0,0 0-1 0 0,-3 2 1 0 0,-12 8-7191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0:2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2760 0 0,'-6'-5'19748'0'0,"16"-7"-17332"0"0,18-8-2845 0 0,-23 17 536 0 0,1 0 0 0 0,-1 1 0 0 0,1-1-1 0 0,0 1 1 0 0,0 1 0 0 0,0-1 0 0 0,0 1-1 0 0,0 0 1 0 0,12 0 0 0 0,22-4-119 0 0,-30 4 12 0 0,1 0 0 0 0,0 0 0 0 0,-1 1 0 0 0,19 1 0 0 0,3 1 0 0 0,-2-3 0 0 0,-16 1 0 0 0,-1-1 0 0 0,0 2 0 0 0,1 0 0 0 0,-1 0 0 0 0,0 1 0 0 0,18 5 0 0 0,54 16 0 0 0,-73-21 54 0 0,0 0-1 0 0,13 1 0 0 0,9 2 195 0 0,18 6-109 0 0,0-3 0 0 0,88 4-1 0 0,-130-11-137 0 0,-1 0 0 0 0,0 0 1 0 0,1 1-1 0 0,-1 1 0 0 0,11 3 0 0 0,-8-2-19 0 0,23 5 0 0 0,-18-7-151 0 0,-13-2 119 0 0,0 0 0 0 0,-1 1-1 0 0,1-1 1 0 0,0 1 0 0 0,-1 0 0 0 0,1 0 0 0 0,-1 0 0 0 0,0 1 0 0 0,1-1 0 0 0,5 5 0 0 0,20 15-2379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11976 0 0,'2'3'922'0'0,"-2"-1"-854"0"0,2-1 0 0 0,-1 1-1 0 0,0 0 1 0 0,0-1 0 0 0,0 1 0 0 0,1-1-1 0 0,-1 1 1 0 0,1-1 0 0 0,-1 0-1 0 0,1 1 1 0 0,0-1 0 0 0,-1 0 0 0 0,1 0-1 0 0,0 0 1 0 0,0 0 0 0 0,0-1-1 0 0,0 1 1 0 0,0 0 0 0 0,0-1 0 0 0,0 0-1 0 0,0 1 1 0 0,0-1 0 0 0,0 0-1 0 0,0 0 1 0 0,0 0 0 0 0,0 0-1 0 0,3-1 1 0 0,-2 1 186 0 0,-1 0 0 0 0,0-1 1 0 0,0 1-1 0 0,0 0 0 0 0,1 1 0 0 0,-1-1 0 0 0,0 0 0 0 0,0 1 0 0 0,0-1 1 0 0,0 1-1 0 0,0-1 0 0 0,0 1 0 0 0,0 0 0 0 0,0 0 0 0 0,0 0 0 0 0,0 0 0 0 0,0 0 1 0 0,0 1-1 0 0,-1-1 0 0 0,1 0 0 0 0,0 1 0 0 0,-1-1 0 0 0,1 1 0 0 0,-1 0 0 0 0,2 2 1 0 0,4 6 455 0 0,0 0 0 0 0,0 0 0 0 0,5 12 0 0 0,-10-18-493 0 0,18 30 1133 0 0,-15-27-1038 0 0,0 0-1 0 0,0 1 1 0 0,-1-1 0 0 0,4 13-1 0 0,-3-2-246 0 0,0 0 0 0 0,-1 0 0 0 0,-1 0 0 0 0,0 35 0 0 0,-8 4 104 0 0,3-39-131 0 0,-2-1-157 0 0,0 0 1 0 0,-1-1-1 0 0,-1 1 0 0 0,-15 29 0 0 0,13-29-588 0 0,-4 10-564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17 180 5984 0 0,'0'2'60'0'0,"0"0"0"0"0,0 0 0 0 0,-1 0 0 0 0,1 0-1 0 0,-1-1 1 0 0,1 1 0 0 0,-1 0 0 0 0,-1 3 0 0 0,1-4-1 0 0,0 1 0 0 0,0-1 0 0 0,-3 15 12502 0 0,3-16-12499 0 0,1 0 0 0 0,0 0 0 0 0,-1 1-1 0 0,1-1 1 0 0,0 0 0 0 0,0 0 0 0 0,-1 1 0 0 0,1-1-1 0 0,0 0 1 0 0,0 0 0 0 0,0 1 0 0 0,-1-1 0 0 0,1 0-1 0 0,0 1 1 0 0,0-1 0 0 0,0 0 0 0 0,0 1 0 0 0,0-1 0 0 0,0 1-1 0 0,-1-1 1 0 0,1 0 0 0 0,0 1 0 0 0,0-1 0 0 0,0 0-1 0 0,0 1 1 0 0,1 0 0 0 0,3 8 781 0 0,17 47 1302 0 0,-13-34-1784 0 0,-4-15-277 0 0,-2 0-1 0 0,1 0 1 0 0,2 14 0 0 0,14 82 243 0 0,-16-66-316 0 0,0-10-12 0 0,0-11 1 0 0,-6-5-13 0 0,1-10-92 0 0,2-2-1053 0 0,0-17 1145 0 0,1 1-1 0 0,0-1 0 0 0,2 1 1 0 0,7-30-1 0 0,-7 33-45 0 0,0 1 0 0 0,1-21-1 0 0,-3 24 58 0 0,0 0 0 0 0,1 0 0 0 0,0 0 0 0 0,0 0-1 0 0,1 0 1 0 0,5-12 0 0 0,9-12 24 0 0,2 0 0 0 0,35-48-1 0 0,-37 58-21 0 0,-14 18 0 0 0,1 0 0 0 0,0 1 0 0 0,0-1 0 0 0,1 1 0 0 0,0 0 0 0 0,6-6 0 0 0,11-2 0 0 0,-19 12 0 0 0,0 0 0 0 0,-1-1 0 0 0,1 1 0 0 0,0-1 0 0 0,-1 0 0 0 0,1 0 0 0 0,-1 0 0 0 0,0 0 0 0 0,0 0 0 0 0,1 0 0 0 0,-1-1 0 0 0,-1 1 0 0 0,4-5 0 0 0,-4 5 1 0 0,1 1-1 0 0,-1-1 0 0 0,0 1 1 0 0,1 0-1 0 0,-1 0 0 0 0,1 0 1 0 0,0 0-1 0 0,-1 0 1 0 0,1 0-1 0 0,0 0 0 0 0,-1 0 1 0 0,1 1-1 0 0,0-1 0 0 0,0 1 1 0 0,0-1-1 0 0,2 1 0 0 0,2-2 37 0 0,22-8 424 0 0,-26 8 515 0 0,1 18-772 0 0,-3-15-203 0 0,1 1 1 0 0,-1-1 0 0 0,1 1-1 0 0,-1-1 1 0 0,0 1 0 0 0,1-1-1 0 0,-1 1 1 0 0,0-1-1 0 0,0 1 1 0 0,0 0 0 0 0,0-1-1 0 0,-1 1 1 0 0,1-1 0 0 0,-1 3-1 0 0,-2 7 11 0 0,-1 1 0 0 0,-1 0 0 0 0,0-1 0 0 0,-10 16 0 0 0,15-26-12 0 0,-1 0 0 0 0,0 0 0 0 0,1 0 0 0 0,-1 0 1 0 0,1 1-1 0 0,-1-1 0 0 0,1 0 0 0 0,0 0 0 0 0,-1 0 0 0 0,1 1 0 0 0,0-1 0 0 0,0 0 0 0 0,0 0 0 0 0,0 1 0 0 0,0-1 0 0 0,0 0 0 0 0,0 0 0 0 0,1 1 0 0 0,-1-1 1 0 0,0 0-1 0 0,1 0 0 0 0,-1 0 0 0 0,1 2 0 0 0,0-1-2 0 0,0-1 0 0 0,-1 1 0 0 0,1-1 1 0 0,-1 1-1 0 0,0-1 0 0 0,1 1 0 0 0,-1 0 0 0 0,0-1 1 0 0,0 1-1 0 0,0-1 0 0 0,0 3 0 0 0,-4 8-50 0 0,3-10 28 0 0,0 0 0 0 0,0 1 0 0 0,0-1 0 0 0,0 0 0 0 0,1 1 0 0 0,-1-1 0 0 0,1 1 0 0 0,0 3 0 0 0,-1-4 11 0 0,1-1 1 0 0,0 1-1 0 0,0 0 0 0 0,-1-1 0 0 0,1 0 0 0 0,-1 1 1 0 0,1-1-1 0 0,-1 1 0 0 0,-1 2 0 0 0,1-3-1 0 0,0 0 0 0 0,1 1-1 0 0,-1-1 1 0 0,1 1-1 0 0,-1-1 1 0 0,1 0-1 0 0,-1 1 1 0 0,1-1 0 0 0,-1 4-1 0 0,1-5 9 0 0,1 1-1 0 0,-1 0 0 0 0,0-1 1 0 0,0 1-1 0 0,0-1 0 0 0,1 1 1 0 0,-1-1-1 0 0,0 1 1 0 0,0-1-1 0 0,1 1 0 0 0,-1-1 1 0 0,0 1-1 0 0,1-1 0 0 0,-1 1 1 0 0,1-1-1 0 0,-1 0 0 0 0,1 1 1 0 0,-1-1-1 0 0,1 0 1 0 0,-1 1-1 0 0,1-1 0 0 0,-1 0 1 0 0,1 0-1 0 0,-1 1 0 0 0,1-1 1 0 0,-1 0-1 0 0,1 0 0 0 0,0 0 1 0 0,0 0-1 0 0,13 2-54 0 0,-14-2 57 0 0,3 0-68 0 0,-2 3-70 0 0,2 5 119 0 0,-3-6 20 0 0,1-1 0 0 0,-1 1 0 0 0,1-1 0 0 0,-1 1 0 0 0,1-1 0 0 0,0 0 0 0 0,0 1 0 0 0,0-1 0 0 0,0 0 0 0 0,1 2 1 0 0,4 2-1 0 0,0 0 0 0 0,0 0 1 0 0,11 5-1 0 0,-8-5 22 0 0,-1-1-1 0 0,17 6 0 0 0,-19-7 0 0 0,1-1 0 0 0,-1 1 0 0 0,0 0 0 0 0,0 0 0 0 0,0 0 0 0 0,-1 1 0 0 0,10 7 0 0 0,-10-6 24 0 0,0-1 1 0 0,1 0-1 0 0,0-1 0 0 0,-1 1 1 0 0,1-1-1 0 0,0 0 0 0 0,8 2 1 0 0,-1 1 191 0 0,-9-5-96 0 0,-1 1 0 0 0,1-1-1 0 0,-1 1 1 0 0,1-1 0 0 0,0 0-1 0 0,6 1 1 0 0,-10 1 113 0 0,3 9 77 0 0,-3-12-304 0 0,0 0 0 0 0,0 1 0 0 0,0-1 0 0 0,-1 1 0 0 0,1-1 0 0 0,0 1 0 0 0,0-1 0 0 0,-1 0 0 0 0,1 1 0 0 0,0-1 0 0 0,-1 0 0 0 0,1 1 0 0 0,0-1 0 0 0,-1 0 0 0 0,1 1 1 0 0,-1-1-1 0 0,1 0 0 0 0,0 0 0 0 0,-1 1 0 0 0,1-1 0 0 0,-1 0 0 0 0,1 0 0 0 0,-1 0 0 0 0,1 0 0 0 0,-1 0 0 0 0,-1 1 76 0 0,-7 4 24 0 0,1 1 0 0 0,0 0 0 0 0,0 1 0 0 0,-10 9 0 0 0,9-6-64 0 0,-1-2 0 0 0,-18 14 0 0 0,4-6-51 0 0,0-2 1 0 0,-1 0-1 0 0,-1-2 0 0 0,0-1 1 0 0,-33 10-1 0 0,14-10 34 0 0,-64 19-1350 0 0,100-27 263 0 0,0 1 1 0 0,1 0-1 0 0,0 0 0 0 0,-13 9 1 0 0,7-1-899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3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18 10136 0 0,'0'0'17'0'0,"0"0"0"0"0,0 0 0 0 0,0 0 0 0 0,0 0 0 0 0,0 0 0 0 0,0 0 0 0 0,0 0 0 0 0,0 0 0 0 0,0 0 0 0 0,0 0 0 0 0,0 1 0 0 0,0-1 0 0 0,-1 0 0 0 0,1 0 0 0 0,0 0 0 0 0,0 0 0 0 0,0 0 0 0 0,0 0 0 0 0,0 0 0 0 0,0 0 0 0 0,0 0 0 0 0,0 0 0 0 0,0 0 0 0 0,0 0 0 0 0,0 0 0 0 0,0 0 0 0 0,0 0 0 0 0,0 0 0 0 0,0 0 0 0 0,0 1 0 0 0,0-1 1 0 0,0 0-1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0,1 0 0 0 0,-1 0 0 0 0,-12 1-51 0 0,-18-6 2070 0 0,21 3-553 0 0,-25-7 3837 0 0,16 6-3784 0 0,14 2-1255 0 0,0 1 0 0 0,0-1 0 0 0,0 1 1 0 0,0-1-1 0 0,0 1 0 0 0,0 0 0 0 0,0 1 0 0 0,-7 0 0 0 0,-11 2 785 0 0,18-3-955 0 0,1 0 0 0 0,-1 0-1 0 0,1 1 1 0 0,-1-1-1 0 0,1 1 1 0 0,0 0 0 0 0,-1 0-1 0 0,1 0 1 0 0,0 0-1 0 0,0 0 1 0 0,-1 1 0 0 0,1 0-1 0 0,-3 2 1 0 0,-6 8 39 0 0,1 0 1 0 0,0 1-1 0 0,1 1 1 0 0,0 0-1 0 0,-8 15 0 0 0,14-20-148 0 0,0 0-1 0 0,0 0 1 0 0,1 0-1 0 0,0 0 1 0 0,1 0-1 0 0,0 1 1 0 0,0-1-1 0 0,1 1 0 0 0,0-1 1 0 0,1 1-1 0 0,0 0 1 0 0,2 9-1 0 0,27 126 63 0 0,-28-136-63 0 0,1 0-1 0 0,0 0 0 0 0,1-1 1 0 0,0 1-1 0 0,0-1 0 0 0,1 1 1 0 0,0-1-1 0 0,0-1 0 0 0,6 9 1 0 0,-6-11-5 0 0,0 0 0 0 0,1 0 0 0 0,-1-1-1 0 0,1 0 1 0 0,0 0 0 0 0,0 0 0 0 0,0 0 0 0 0,0-1 0 0 0,1 0 0 0 0,-1 0 0 0 0,1 0 0 0 0,0-1 0 0 0,8 3 0 0 0,2-1-3 0 0,28 2 0 0 0,-27-4-6 0 0,-6-1-3 0 0,-1 0-1 0 0,0-1 1 0 0,1-1 0 0 0,-1 1-1 0 0,0-2 1 0 0,16-3 0 0 0,58-23-98 0 0,-63 20-322 0 0,-1-1 0 0 0,0-1 0 0 0,-1-1-1 0 0,0-1 1 0 0,18-14 0 0 0,9-9-8470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1840 0 0,'1'-7'160'0'0,"15"-23"1544"0"0,-8 18 3275 0 0,16-16 0 0 0,-11 9-2979 0 0,-10 15-1638 0 0,-1 0-1 0 0,1 0 0 0 0,0 0 1 0 0,4-4-1 0 0,42-34 1744 0 0,-41 36-1791 0 0,0 1 0 0 0,0 0 0 0 0,0 1 0 0 0,0 0 0 0 0,1 0-1 0 0,16-5 1 0 0,-6 3 125 0 0,-4 4-160 0 0,-14 2-265 0 0,-1 0-1 0 0,1 0 1 0 0,0 0-1 0 0,-1 0 1 0 0,1 0-1 0 0,0 0 1 0 0,-1 0-1 0 0,1 0 1 0 0,-1 0-1 0 0,1-1 1 0 0,0 1-1 0 0,-1 0 1 0 0,1 0-1 0 0,-1-1 1 0 0,1 1-1 0 0,0 0 1 0 0,-1-1-1 0 0,1 1 1 0 0,0-1-1 0 0,1 3 51 0 0,-1 0-62 0 0,1-1-1 0 0,-1 1 1 0 0,1 0-1 0 0,-1-1 0 0 0,1 1 1 0 0,-1 0-1 0 0,0 0 1 0 0,0 0-1 0 0,0 0 0 0 0,0 0 1 0 0,0 0-1 0 0,-1 1 1 0 0,1-1-1 0 0,-1 0 1 0 0,1 0-1 0 0,-1 0 0 0 0,0 1 1 0 0,0-1-1 0 0,0 0 1 0 0,0 1-1 0 0,0-1 0 0 0,0 0 1 0 0,0 0-1 0 0,-1 1 1 0 0,0-1-1 0 0,1 0 0 0 0,-1 0 1 0 0,0 0-1 0 0,0 0 1 0 0,0 0-1 0 0,-2 3 1 0 0,-1 5-81 0 0,-2 7-92 0 0,0 0 1 0 0,-1-1-1 0 0,-16 26 0 0 0,21-39 261 0 0,-4 5-879 0 0,6-6 684 0 0,0 0-1 0 0,0 0 1 0 0,0 0 0 0 0,0 0-1 0 0,0 0 1 0 0,0 0-1 0 0,1 0 1 0 0,0 3-1 0 0,-1-1 95 0 0,2 2-7 0 0,13 11-13 0 0,-13-15 31 0 0,1 0-1 0 0,0 0 1 0 0,-1 0 0 0 0,1 0-1 0 0,0-1 1 0 0,0 1-1 0 0,0-1 1 0 0,0 0-1 0 0,3 2 1 0 0,18 7 90 0 0,4 4 128 0 0,-26-14 134 0 0,9 12-96 0 0,-10-10-217 0 0,0 0 0 0 0,0 0-1 0 0,0 0 1 0 0,0 0 0 0 0,0 1 0 0 0,0-1-1 0 0,-1 0 1 0 0,1 1 0 0 0,-1-1-1 0 0,1 1 1 0 0,-1-1 0 0 0,0 0-1 0 0,0 1 1 0 0,0-1 0 0 0,-1 5-1 0 0,0 3 87 0 0,1-9-116 0 0,0 0-1 0 0,0 0 0 0 0,0 0 0 0 0,0 1 1 0 0,-1-1-1 0 0,1 0 0 0 0,0 0 0 0 0,-1 0 1 0 0,1 0-1 0 0,-1 0 0 0 0,0 0 1 0 0,0 1-1 0 0,-4 9 44 0 0,4 1-25 0 0,-1-7 16 0 0,-2 0-50 0 0,0 0 1 0 0,0 0 0 0 0,1 0-1 0 0,0 1 1 0 0,0-1 0 0 0,-3 10-1 0 0,5-12-11 0 0,0-1-6 0 0,-1-1 1 0 0,1 0-1 0 0,0 1 1 0 0,0-1-1 0 0,-1 0 0 0 0,1 0 1 0 0,-1 1-1 0 0,1-1 1 0 0,-1 0-1 0 0,0-1 0 0 0,1 1 1 0 0,-4 1-1 0 0,3-1-56 0 0,0 0-165 0 0,1 1 154 0 0,-1 0 1 0 0,1-1-1 0 0,-1 1 0 0 0,1-1 1 0 0,-1 1-1 0 0,0-1 0 0 0,1 0 1 0 0,-1 0-1 0 0,0 0 0 0 0,0 0 1 0 0,-2 1-1 0 0,3-2 6 0 0,-1 1-638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54 2304 0 0,'0'0'13720'0'0,"0"2"-12743"0"0,0-1-927 0 0,0 13 523 0 0,0-1 0 0 0,-1 1 0 0 0,-4 18 0 0 0,5-30-530 0 0,0 1-1 0 0,-1 0 0 0 0,1-1 0 0 0,0 1 1 0 0,0 0-1 0 0,0 0 0 0 0,1-1 0 0 0,-1 1 1 0 0,1 0-1 0 0,1 4 0 0 0,1 11 172 0 0,-3-15-182 0 0,1-1-1 0 0,-1 0 1 0 0,1 0 0 0 0,0 1-1 0 0,0-1 1 0 0,0 0 0 0 0,0 0-1 0 0,1 2 1 0 0,1 1 52 0 0,-3-3 12 0 0,1 1 0 0 0,1-1-39 0 0,2 9 550 0 0,-1-12-420 0 0,1 0-128 0 0,1 0-1 0 0,-1-1 1 0 0,0 0 0 0 0,0 0 0 0 0,0 0-1 0 0,0-1 1 0 0,0 1 0 0 0,-1-1 0 0 0,1 0-1 0 0,-1 0 1 0 0,1 0 0 0 0,-1 0-1 0 0,0 0 1 0 0,0-1 0 0 0,-1 0 0 0 0,1 1-1 0 0,-1-1 1 0 0,0 0 0 0 0,0 0-1 0 0,0-1 1 0 0,0 1 0 0 0,-1 0 0 0 0,2-6-1 0 0,-2 5-16 0 0,0-3 12 0 0,1 1 0 0 0,-1-1 1 0 0,0 0-1 0 0,-1 0 1 0 0,0 0-1 0 0,0 0 0 0 0,-1 0 1 0 0,-2-12-1 0 0,1 13-26 0 0,2 5-23 0 0,-1-1-1 0 0,1 1 1 0 0,-1 0-1 0 0,0 0 1 0 0,0-1-1 0 0,0 1 1 0 0,0 0-1 0 0,0 0 1 0 0,-3-4-1 0 0,-2-3-4 0 0,0 3-20 0 0,-12-4-276 0 0,17 10 259 0 0,0 0 1 0 0,0 0-1 0 0,0 1 0 0 0,0-1 0 0 0,0 0 0 0 0,1 0 0 0 0,-1 1 0 0 0,0-1 1 0 0,0 1-1 0 0,0-1 0 0 0,-1 1 0 0 0,2 0-15 0 0,-29 4-1915 0 0,28-5 1900 0 0,1 0 0 0 0,0 0 0 0 0,-1 1 0 0 0,1-1 0 0 0,0 0 1 0 0,0 0-1 0 0,-1 0 0 0 0,1 0 0 0 0,0 0 0 0 0,0 1 0 0 0,0-1 0 0 0,-1 0 0 0 0,1 0 0 0 0,0 0 0 0 0,0 1 0 0 0,0-1 1 0 0,-1 0-1 0 0,1 0 0 0 0,0 1 0 0 0,0-1 0 0 0,0 0 0 0 0,0 0 0 0 0,0 1 0 0 0,0-1 0 0 0,-1 5-716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3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12 9672 0 0,'-3'1'132'0'0,"-1"0"-1"0"0,1-1 1 0 0,-1 1 0 0 0,1-1 0 0 0,-1 0 0 0 0,0-1 0 0 0,-4 1 0 0 0,-8-2 158 0 0,8-1 2313 0 0,7 2-2497 0 0,1 1 0 0 0,0 0 0 0 0,0 0 0 0 0,-1 0 1 0 0,1-1-1 0 0,0 1 0 0 0,0 0 0 0 0,-1 0 0 0 0,1 0 0 0 0,0 0 0 0 0,-1-1 0 0 0,1 1 0 0 0,0 0 0 0 0,-1 0 0 0 0,1 0 0 0 0,0 0 0 0 0,-1 0 0 0 0,1 0 0 0 0,0 0 1 0 0,-1 0-1 0 0,1 0 0 0 0,-1 0 0 0 0,1 0 0 0 0,0 0 0 0 0,-1 0 0 0 0,1 0 0 0 0,0 0 0 0 0,-1 1 0 0 0,1-1 0 0 0,-1 0 86 0 0,0 1 0 0 0,0-1-1 0 0,0 1 1 0 0,0-1 0 0 0,1 0-1 0 0,-1 1 1 0 0,0-1 0 0 0,0 0-1 0 0,0 0 1 0 0,0 0 0 0 0,0 1 0 0 0,0-1-1 0 0,0 0 1 0 0,0 0 0 0 0,0-1-1 0 0,0 1 1 0 0,0 0 0 0 0,0 0-1 0 0,0 0 1 0 0,0-1 0 0 0,0 1 0 0 0,0 0-1 0 0,0-1 1 0 0,-1 0 0 0 0,-3-1 162 0 0,1 1-204 0 0,0 0 1 0 0,0 0 0 0 0,0 1-1 0 0,0-1 1 0 0,0 1 0 0 0,-5 0-1 0 0,6 0-182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4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4144 0 0,'0'0'7785'0'0,"1"11"-2216"0"0,2-4-5048 0 0,-2-5 459 0 0,1 0-494 0 0,0 0-414 0 0,1 1 193 0 0,0-1 0 0 0,0 1 0 0 0,0-1 0 0 0,1 0 0 0 0,-1 0 0 0 0,1 0 0 0 0,0 0 0 0 0,0 0 0 0 0,4 0 0 0 0,-2-1-60 0 0,0 1 0 0 0,0-1-1 0 0,0 1 1 0 0,0 0 0 0 0,0 1-1 0 0,0-1 1 0 0,10 7 0 0 0,11 8 133 0 0,-17-8-259 0 0,0-1 0 0 0,1 0 0 0 0,0 0 0 0 0,0-2 0 0 0,1 1-1 0 0,21 8 1 0 0,-29-14-70 0 0,0 1 1 0 0,0 0-1 0 0,0 0 0 0 0,0 0 0 0 0,0 0 0 0 0,0 0 0 0 0,3 5 1 0 0,-3-5 3 0 0,-1 1 1 0 0,1-1 0 0 0,0 1 0 0 0,0-1 0 0 0,-1 0-1 0 0,9 3 1 0 0,7 3 11 0 0,0 5-3 0 0,-2 1 0 0 0,29 27 1 0 0,-28-24 2 0 0,32 24 0 0 0,-23-27 2 0 0,-22-12-19 0 0,-1 0 0 0 0,1 1 0 0 0,-1-1 1 0 0,0 1-1 0 0,0-1 0 0 0,7 7 0 0 0,0 5 57 0 0,-9-11-46 0 0,0 0-1 0 0,0-1 0 0 0,0 1 1 0 0,0-1-1 0 0,1 1 0 0 0,-1-1 1 0 0,4 3-1 0 0,67 34 182 0 0,-43-22-368 0 0,44 18 0 0 0,-68-32 168 0 0,0 0 0 0 0,1-1 0 0 0,-1 1 0 0 0,1-2 0 0 0,-1 1 0 0 0,1-1 0 0 0,12 1 0 0 0,25-2 0 0 0,-31 1 0 0 0,5 5 1 0 0,-15-6 3 0 0,1-1 2 0 0,9-3 39 0 0,-10 4-34 0 0,-1 1-12 0 0,-1 0 1 0 0,1 0 0 0 0,0 0 0 0 0,0 0 0 0 0,0 0 0 0 0,0-1-1 0 0,0 1 1 0 0,0-1 0 0 0,0 1 0 0 0,0-1 0 0 0,0 1-1 0 0,4-1 1 0 0,1-1 0 0 0,-1 0 0 0 0,15 3 0 0 0,0-1 0 0 0,-16-1 0 0 0,0 0 0 0 0,-1 1 0 0 0,1-1 0 0 0,0 1 0 0 0,8 3 0 0 0,0 2 0 0 0,-11-2 0 0 0,0-1 0 0 0,13 5 0 0 0,-8-5 2 0 0,0 1 1 0 0,0 0-1 0 0,-1 0 0 0 0,10 7 0 0 0,-5-1 57 0 0,-5-6 6 0 0,1 0 1 0 0,-1-1 0 0 0,1 0 0 0 0,9 4 0 0 0,14 4-6 0 0,-21-7-20 0 0,-5-3-27 0 0,0 1 0 0 0,0-1-1 0 0,-1 1 1 0 0,1 0-1 0 0,0 0 1 0 0,-1 1 0 0 0,5 2-1 0 0,-8-5-6 0 0,0 1 0 0 0,1-1 0 0 0,-1 0 0 0 0,1 0 0 0 0,0 1 0 0 0,-1-1 0 0 0,1 0 0 0 0,-1 0 0 0 0,1 1 0 0 0,-1-1 0 0 0,1 0 0 0 0,0 0-1 0 0,-1 0 1 0 0,1 0 0 0 0,-1 0 0 0 0,1 0 0 0 0,0 0 0 0 0,-1 0 0 0 0,2 0 0 0 0,2-1 9 0 0,2 3 9 0 0,1 0 0 0 0,-1 0 0 0 0,1 0 0 0 0,6 4 0 0 0,20 7 100 0 0,-16-8-100 0 0,1 2 1 0 0,-1 0 0 0 0,28 17-1 0 0,-36-19 2 0 0,-2-1-24 0 0,0 0 0 0 0,-1 0-1 0 0,0 0 1 0 0,11 11 0 0 0,2-2-400 0 0,2 4 217 0 0,-16-13 278 0 0,1 0 1 0 0,-1-1-1 0 0,0 0 0 0 0,1 0 0 0 0,8 4 0 0 0,4 1 47 0 0,85 52 13 0 0,-66-33-157 0 0,-17-13 6 0 0,22 19-1 0 0,-25-24 28 0 0,-14-8-30 0 0,-1 0 0 0 0,1 1 0 0 0,-1-1 0 0 0,0 0-1 0 0,1 1 1 0 0,2 2 0 0 0,0 0 4 0 0,0 0 0 0 0,0 0 0 0 0,1 0 0 0 0,-1 0 0 0 0,11 3 0 0 0,2 4 27 0 0,-15-9-24 0 0,15 11 51 0 0,28 26 0 0 0,-9-12-50 0 0,-26-20 32 0 0,-7-5-42 0 0,0 1 1 0 0,0 0-1 0 0,0 0 1 0 0,0 0 0 0 0,-1 0-1 0 0,1 1 1 0 0,2 4 0 0 0,-2-4-3 0 0,-1 0 1 0 0,1 0-1 0 0,0 0 1 0 0,8 5-1 0 0,-4-3 1 0 0,37 29 11 0 0,-45-34-8 0 0,1-1 0 0 0,0 1 1 0 0,0-1-1 0 0,-1 1 0 0 0,1-1 0 0 0,0 1 1 0 0,0-1-1 0 0,0 1 0 0 0,-1-1 0 0 0,1 0 1 0 0,0 0-1 0 0,0 1 0 0 0,0-1 0 0 0,0 0 1 0 0,0 0-1 0 0,2 0 0 0 0,1 1 6 0 0,9 3 35 0 0,-6-2-31 0 0,0 0 1 0 0,-1 1 0 0 0,0 0 0 0 0,11 6 0 0 0,12 9 1 0 0,2 5-18 0 0,-18-17 3 0 0,-10-5 0 0 0,-1 0 0 0 0,0 0 0 0 0,1 0 0 0 0,-1 0 0 0 0,0 1 0 0 0,0-1 0 0 0,0 0 0 0 0,0 1 0 0 0,0 0 0 0 0,0-1 0 0 0,0 1 0 0 0,2 3 0 0 0,-3-3 0 0 0,1-1 0 0 0,-1 0 0 0 0,1 1 0 0 0,-1-1 0 0 0,1 0 0 0 0,0 0 0 0 0,-1 0 0 0 0,1-1 0 0 0,0 1 0 0 0,-1 0 0 0 0,4 0 0 0 0,-1 1 0 0 0,0-1 0 0 0,0 1 0 0 0,0 0 0 0 0,0 0 0 0 0,0 0 0 0 0,0 1 0 0 0,0-1 0 0 0,3 4 0 0 0,15 8 0 0 0,-16-11 0 0 0,-1 0 0 0 0,0 0 0 0 0,7 6 0 0 0,0-1 0 0 0,53 16 54 0 0,-63-23-53 0 0,-1 0 0 0 0,1-1 1 0 0,0 1-1 0 0,-1 1 1 0 0,1-1-1 0 0,0 0 1 0 0,2 3-1 0 0,-3-3-1 0 0,0 0 0 0 0,1 0 0 0 0,-1 1 0 0 0,1-1 0 0 0,0 0-1 0 0,-1 0 1 0 0,4 1 0 0 0,11 4 0 0 0,-2 1 0 0 0,-7-2 0 0 0,-4-2 0 0 0,1-1 0 0 0,-1 1 0 0 0,1-1 0 0 0,0 0 0 0 0,6 2 0 0 0,-1 1 0 0 0,-1 0 0 0 0,-4-2 0 0 0,0-1 0 0 0,0 0 0 0 0,0 0 0 0 0,0 0 0 0 0,0 0 0 0 0,7 1 0 0 0,24 12 0 0 0,-18-10 14 0 0,-11-4 12 0 0,0 0 1 0 0,0 0 0 0 0,0 1-1 0 0,0 0 1 0 0,0 0 0 0 0,9 6 0 0 0,9 3 34 0 0,-17-8-49 0 0,-3-1-6 0 0,1 0 1 0 0,-1 0-1 0 0,0 1 1 0 0,0 0-1 0 0,0-1 1 0 0,0 2-1 0 0,4 3 0 0 0,21 18 5 0 0,-6-13-11 0 0,-17-7 0 0 0,-3-4 0 0 0,-1 1 0 0 0,1-1 0 0 0,-1 1 0 0 0,1-1 0 0 0,0 0 0 0 0,0 0 0 0 0,4 1 0 0 0,22 5 0 0 0,-27-7 2 0 0,-1 0-1 0 0,0 0 0 0 0,0 0 1 0 0,1 0-1 0 0,-1 1 0 0 0,0-1 1 0 0,0 0-1 0 0,1 1 1 0 0,-1-1-1 0 0,0 1 0 0 0,0-1 1 0 0,0 1-1 0 0,0-1 1 0 0,0 1-1 0 0,0 0 0 0 0,0 0 1 0 0,2 1-1 0 0,-3-1 1 0 0,0-1-1 0 0,1 0 1 0 0,-1 1-1 0 0,0-1 1 0 0,1 0-1 0 0,-1 1 1 0 0,0-1-1 0 0,1 0 1 0 0,-1 1-1 0 0,1-1 1 0 0,-1 0-1 0 0,1 0 1 0 0,-1 0-1 0 0,0 1 1 0 0,1-1-1 0 0,-1 0 1 0 0,1 0-1 0 0,0 0 0 0 0,11 3 21 0 0,0 5 20 0 0,13 4-31 0 0,-22-11-9 0 0,-3-1 1 0 0,1 0-1 0 0,0 0 1 0 0,-1 0-1 0 0,1 0 1 0 0,0 0 0 0 0,-1 1-1 0 0,1-1 1 0 0,-1 0-1 0 0,1 0 1 0 0,0 1-1 0 0,-1-1 1 0 0,1 0 0 0 0,-1 1-1 0 0,1-1 1 0 0,-1 1-1 0 0,1-1 1 0 0,-1 0-1 0 0,0 1 1 0 0,2 1-1 0 0,12 20 20 0 0,-9-19 20 0 0,7 1-31 0 0,-3 7-11 0 0,-5-8 38 0 0,0 1-1 0 0,1-1 1 0 0,7 6 0 0 0,-1-2 16 0 0,9 3-45 0 0,-18-10-3 0 0,0 1-1 0 0,1 0 1 0 0,-1 0-1 0 0,0 1 1 0 0,1-1-1 0 0,-1 0 1 0 0,0 1-1 0 0,0-1 1 0 0,3 4-1 0 0,65 63 70 0 0,-65-66-75 0 0,-1 2 0 0 0,5 16 0 0 0,-7-15 0 0 0,-1-4 0 0 0,-1 0 0 0 0,1 1 0 0 0,0-1 0 0 0,-1 0 0 0 0,1 1 0 0 0,0-1 0 0 0,0 0 0 0 0,0 0 0 0 0,0 0 0 0 0,0 0 0 0 0,0 0 0 0 0,0 0 0 0 0,1 0 0 0 0,1 1 0 0 0,16 15 0 0 0,14 15-2 0 0,-16-14 57 0 0,-1-6-44 0 0,9 1 42 0 0,-6-2-40 0 0,-8-2-32 0 0,-10-9 14 0 0,-1 0 0 0 0,0 0 0 0 0,0 0 0 0 0,0 0 0 0 0,1 0 0 0 0,-1 1 0 0 0,0-1 0 0 0,0 0 0 0 0,0 0 0 0 0,0 0 0 0 0,1 0 0 0 0,-1 0 0 0 0,0 1 0 0 0,0-1 0 0 0,0 0 0 0 0,0 0 0 0 0,0 0 0 0 0,0 1 0 0 0,1-1 0 0 0,-1 0 0 0 0,0 0 0 0 0,0 0 0 0 0,0 1 0 0 0,0-1 0 0 0,0 0 0 0 0,0 0 0 0 0,0 1 0 0 0,0-1 0 0 0,0 0 0 0 0,0 1 0 0 0,0-1-12 0 0,0 0 0 0 0,0 1 0 0 0,0-1 0 0 0,0 0 0 0 0,0 1 0 0 0,0-1 0 0 0,0 0 0 0 0,0 1 0 0 0,0-1 0 0 0,0 0 0 0 0,0 1 0 0 0,1-1 0 0 0,-1 0 0 0 0,0 1 0 0 0,0-1 0 0 0,0 0 0 0 0,0 0 0 0 0,1 1 0 0 0,-1-1-1 0 0,0 0 1 0 0,0 0 0 0 0,1 1 0 0 0,-1-1 0 0 0,0 0 0 0 0,1 0 0 0 0,-1 1 0 0 0,34 29 12 0 0,-32-28 150 0 0,4 3 323 0 0,5 4-38 0 0,0-1 0 0 0,19 11-1 0 0,15 8-1046 0 0,-32-22 584 0 0,-2-2 34 0 0,-1 0 45 0 0,-1 2 0 0 0,0-1 0 0 0,0 1 0 0 0,-1 1 0 0 0,0 0 0 0 0,1 0 0 0 0,10 11 0 0 0,-9-7 114 0 0,5 1-74 0 0,-11-11-33 0 0,0 2-32 0 0,6 8-21 0 0,-8-8 0 0 0,0 0 0 0 0,0 0 0 0 0,1 0 0 0 0,-1-1 0 0 0,0 1 0 0 0,1-1 0 0 0,4 3 0 0 0,28 22-193 0 0,-17-9-15 0 0,-14-12 248 0 0,-2-3 74 0 0,-1-2-134 0 0,-1 0-1 0 0,1 0 0 0 0,0 1 1 0 0,0-1-1 0 0,-1 0 0 0 0,1 1 0 0 0,0-1 1 0 0,-1 1-1 0 0,1-1 0 0 0,-1 1 1 0 0,1-1-1 0 0,0 1 0 0 0,-1 0 1 0 0,1-1-1 0 0,0 2 0 0 0,-1-2-212 0 0,0 1-1 0 0,1 0 0 0 0,-1-1 1 0 0,1 1-1 0 0,-1-1 1 0 0,1 1-1 0 0,-1-1 1 0 0,1 1-1 0 0,0-1 1 0 0,-1 0-1 0 0,1 1 1 0 0,0-1-1 0 0,-1 1 0 0 0,2-1 1 0 0,-1-12-2343 0 0,3-3 617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49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5984 0 0,'0'0'541'0'0,"-1"6"-434"0"0,-2 3 688 0 0,0 0 1 0 0,0 0-1 0 0,1 0 1 0 0,0 1-1 0 0,-1 12 0 0 0,2 52 6273 0 0,1-44-6037 0 0,1-12-554 0 0,1 0 0 0 0,5 20 0 0 0,-4-20-223 0 0,-1-1 0 0 0,1 19-1 0 0,1-3-11 0 0,0-10-156 0 0,14 78 53 0 0,-10-64-82 0 0,-5-30-57 0 0,-2 0-1 0 0,1 0 0 0 0,-1-1 0 0 0,1 12 0 0 0,2 13 1 0 0,0-6 0 0 0,12 43 0 0 0,-11-41 20 0 0,-3-17-5 0 0,0 0 0 0 0,1 18-1 0 0,-2-3-14 0 0,4 16 0 0 0,0 59 0 0 0,2-24 0 0 0,0 6 0 0 0,-7-53 1 0 0,-1 15 4 0 0,7 52 0 0 0,-2-30 51 0 0,-3-19-59 0 0,1 12 3 0 0,-2-38 0 0 0,5 39 0 0 0,-4-48 0 0 0,1 23-1 0 0,-2-25 5 0 0,0-1 0 0 0,3 19 0 0 0,-1-17 6 0 0,-1-1 1 0 0,0 1-1 0 0,-1 0 1 0 0,-1 12-1 0 0,0 9-9 0 0,4 20-1 0 0,-2-48 0 0 0,-1 0 0 0 0,0 0 0 0 0,0 0 0 0 0,0 0-1 0 0,-2 7 1 0 0,0 13 12 0 0,1-5 6 0 0,0 0 0 0 0,-3 20-1 0 0,2-21-17 0 0,1 0 0 0 0,2 30 0 0 0,0-9 0 0 0,-1 119 196 0 0,7-89-34 0 0,-3 45-88 0 0,-8 117 188 0 0,4-228-255 0 0,0 0 1 0 0,0 0-1 0 0,-1 0 0 0 0,1 0 1 0 0,0 0-1 0 0,-1 0 1 0 0,0 0-1 0 0,-1 3 1 0 0,0 8 10 0 0,1-5 14 0 0,0 1 1 0 0,-3 13-1 0 0,2-13-25 0 0,1 0 0 0 0,-1 15-1 0 0,-5 18-6 0 0,7-36 1 0 0,0 11 15 0 0,0 0 0 0 0,-1 0-1 0 0,-6 28 1 0 0,4-33-16 0 0,2 1 0 0 0,-1 0 0 0 0,2 19 0 0 0,-3 24 0 0 0,1-42 16 0 0,1-1 0 0 0,2 19-1 0 0,0-2 16 0 0,0-22 4 0 0,0-6-20 0 0,0 1 1 0 0,0-1-1 0 0,-1 0 1 0 0,0 1 0 0 0,1-1-1 0 0,-2 5 1 0 0,1 93 349 0 0,1-85-312 0 0,2-12-50 0 0,-1 0 6 0 0,5 37 62 0 0,-6-34-60 0 0,0 1 0 0 0,-1 0 1 0 0,0-1-1 0 0,0 1 0 0 0,0-1 0 0 0,-1 1 1 0 0,0 0-1 0 0,-4 12 0 0 0,3-9 16 0 0,-1 0 0 0 0,0 22-1 0 0,3-22-26 0 0,0 53 0 0 0,0-51 11 0 0,-4 6 37 0 0,3-7-46 0 0,2 11 65 0 0,-1-9-56 0 0,-1-1 32 0 0,-6 8-32 0 0,7-21-11 0 0,1 37-1 0 0,-1-15 1 0 0,-1-10 11 0 0,-4 2 32 0 0,4-1-33 0 0,2-5-12 0 0,0-6 4 0 0,-1 1-1 0 0,1 0 0 0 0,-1 0 0 0 0,0 0 1 0 0,0 0-1 0 0,-1 0 0 0 0,1 0 0 0 0,-1 0 1 0 0,0 4-1 0 0,-2 5 42 0 0,2-1-22 0 0,1 1 22 0 0,-1 2-22 0 0,-4-3 32 0 0,3-8 3 0 0,2-1-53 0 0,1 15 120 0 0,-1 9-49 0 0,0-14-74 0 0,-1 0 0 0 0,-4 2 0 0 0,4-2 0 0 0,1-1 0 0 0,-5 4-238 0 0,6 13-34 0 0,2-28 217 0 0,11 0 44 0 0,-13 0 11 0 0,1 1 0 0 0,0-1 0 0 0,0 0 0 0 0,-1 0 0 0 0,1 0 0 0 0,0-1 0 0 0,0 1-1 0 0,-1 0 1 0 0,1 0 0 0 0,0-1 0 0 0,-1 1 0 0 0,1-1 0 0 0,0 0 0 0 0,-1 0 0 0 0,1 1 0 0 0,2-3 0 0 0,1-1-9 0 0,4 0 0 0 0,0 0-1 0 0,0-1 1 0 0,-1 0 0 0 0,9-7 0 0 0,-1 0 1 0 0,-8 7 8 0 0,1-1 0 0 0,-1 1 0 0 0,1 0 0 0 0,-1 0 0 0 0,1 1 0 0 0,1 0 0 0 0,9-2 0 0 0,-8 1 0 0 0,-6 2 0 0 0,0 0 0 0 0,1 1 0 0 0,0 0 0 0 0,-1-1 0 0 0,1 2 0 0 0,8-3 0 0 0,36-10 0 0 0,10-13 0 0 0,-16 11 54 0 0,-12 4-39 0 0,-26 9-33 0 0,0 0 0 0 0,0 1 1 0 0,0 0-1 0 0,10-2 0 0 0,-13 3 26 0 0,-1 2-50 0 0,0-2 0 0 0,1 1 1 0 0,-1 0-1 0 0,0 0 0 0 0,0-1 0 0 0,1 0 0 0 0,-1 1 0 0 0,0-1 1 0 0,0 0-1 0 0,0 0 0 0 0,0 0 0 0 0,0 0 0 0 0,0 0 0 0 0,0-1 0 0 0,0 1 1 0 0,0 0-1 0 0,1-3 0 0 0,1 0 33 0 0,0 0 0 0 0,1 0 1 0 0,-1 0-1 0 0,1 0 0 0 0,6-3 0 0 0,18-16 527 0 0,-26 21-431 0 0,0-1 0 0 0,0 1-1 0 0,0 0 1 0 0,0 0 0 0 0,6-2-1 0 0,9-6 105 0 0,6-2-112 0 0,-19 11-63 0 0,-1-1 0 0 0,0 0 0 0 0,0 0-1 0 0,0 0 1 0 0,0-1 0 0 0,0 0 0 0 0,0 1 0 0 0,0-1-1 0 0,4-5 1 0 0,7-3 100 0 0,-12 9-86 0 0,0 0 0 0 0,-1 0 0 0 0,1 0 0 0 0,-1 0 0 0 0,4-3 0 0 0,-4 3-10 0 0,0 0 0 0 0,0 0 0 0 0,0 1 0 0 0,0-1 0 0 0,0 1 0 0 0,0-1 0 0 0,1 1 0 0 0,-1 0 0 0 0,4-2 0 0 0,-4 3-18 0 0,1-1 1 0 0,-1 0-1 0 0,0 0 1 0 0,0-1-1 0 0,0 1 1 0 0,0 0-1 0 0,0-1 0 0 0,0 0 1 0 0,3-2-1 0 0,-2 0 3 0 0,0 1-1 0 0,0-1 1 0 0,1 1 0 0 0,-1 0-1 0 0,1 0 1 0 0,5-4 0 0 0,40-17 91 0 0,-42 21-89 0 0,55-25-7 0 0,47-25 286 0 0,-96 47-220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0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1212 26239 0 0,'9'-3'0'0'0,"14"-5"12"0"0,17-8 102 0 0,-23 9-104 0 0,22-12-148 0 0,-15 3-414 0 0,-16 9 550 0 0,0 2 0 0 0,0 0-1 0 0,1 0 1 0 0,11-5 0 0 0,-18 10 146 0 0,10-8 317 0 0,-8 4-409 0 0,1 1 0 0 0,0 0 1 0 0,0 0-1 0 0,0 0 0 0 0,0 1 0 0 0,1-1 0 0 0,-1 1 0 0 0,10-2 1 0 0,-8 2 2 0 0,-1 0 0 0 0,1 0 0 0 0,0 0 0 0 0,-1-1 1 0 0,0 0-1 0 0,0-1 0 0 0,0 1 0 0 0,0-1 0 0 0,7-7 1 0 0,-11 10-89 0 0,1-1 0 0 0,-1 0 0 0 0,0 1 0 0 0,0 0 0 0 0,1-1 0 0 0,-1 1 0 0 0,0 0 0 0 0,5-1 0 0 0,0-1 78 0 0,22-15 362 0 0,-25 14-383 0 0,1 1 0 0 0,-1 0 0 0 0,1 0 0 0 0,0 0-1 0 0,6-2 1 0 0,1 0-24 0 0,-1 0 0 0 0,0-1 0 0 0,12-9 0 0 0,16-8 0 0 0,-27 16 0 0 0,-10 6-13 0 0,1-1-1 0 0,-1 1 1 0 0,1 0 0 0 0,-1 0-1 0 0,1 0 1 0 0,-1 0 0 0 0,5-1 0 0 0,15-7-304 0 0,-9 3 184 0 0,13-5 105 0 0,-17 8 28 0 0,-1-1 0 0 0,1 0 0 0 0,-1 0 0 0 0,0-1 0 0 0,0 0 0 0 0,8-7 0 0 0,-15 11 0 0 0,0 0 0 0 0,0 0 0 0 0,0 0 0 0 0,0 0 0 0 0,0 1 0 0 0,0-1 0 0 0,0 0 0 0 0,0 0 0 0 0,0 1 0 0 0,0-1 0 0 0,0 1 0 0 0,0-1 0 0 0,1 1 0 0 0,-1-1 0 0 0,2 1 0 0 0,2-2 0 0 0,27-19 0 0 0,35-22 0 0 0,-43 33 0 0 0,-11 2 0 0 0,-9 4 0 0 0,0 1 0 0 0,0 0 0 0 0,0 1 0 0 0,1-1 0 0 0,4-1 0 0 0,5-4 0 0 0,21-11 0 0 0,8-8 0 0 0,-10 10 41 0 0,35-24-1 0 0,-47 28-33 0 0,-5 2 1 0 0,-8 5 3 0 0,1 1 1 0 0,-1 0-1 0 0,16-6 1 0 0,1 1 58 0 0,30-23-58 0 0,-33 21-12 0 0,-19 10 1 0 0,1 0 1 0 0,0 0-1 0 0,0 0 0 0 0,0 0 0 0 0,0 0 0 0 0,0 1 0 0 0,0 0 1 0 0,5-1-1 0 0,7-2 42 0 0,-7 0-33 0 0,-6 2-10 0 0,0 1 0 0 0,-1 0 0 0 0,1 0 0 0 0,0 0 0 0 0,0 1 0 0 0,0-1 0 0 0,0 1 0 0 0,3-1 0 0 0,7-2 73 0 0,-1 0 0 0 0,1-1-1 0 0,22-11 1 0 0,5-2-218 0 0,-19 10 108 0 0,39-9 0 0 0,-22 5 37 0 0,-27 8 0 0 0,1-1 0 0 0,15-6 0 0 0,-19 7 0 0 0,9-8 0 0 0,-15 10 0 0 0,-1 0 0 0 0,1 0 0 0 0,-1 0 0 0 0,1 0 0 0 0,-1 0 0 0 0,1 0 0 0 0,0 0 0 0 0,0 0 0 0 0,-1 1 0 0 0,4-1 0 0 0,16-5 0 0 0,-14 4 0 0 0,0 1 0 0 0,0-1 0 0 0,0 1 0 0 0,0 1 0 0 0,0-1 0 0 0,9 2 0 0 0,3-1 0 0 0,-9 1 0 0 0,0-1 0 0 0,0-1 0 0 0,0 1 0 0 0,0-2 0 0 0,13-2 0 0 0,13-6 0 0 0,12-2 0 0 0,-40 10 20 0 0,1-1 0 0 0,-1 1 0 0 0,1-1 0 0 0,-1-1 0 0 0,8-4 0 0 0,5-2 35 0 0,28-21-75 0 0,-22 21-95 0 0,-21 9 122 0 0,0-1 1 0 0,-1 0 0 0 0,1 0-1 0 0,-1 0 1 0 0,0-1 0 0 0,7-4-1 0 0,-9 5 3 0 0,0 0-1 0 0,0 1 1 0 0,0-1-1 0 0,0 1 1 0 0,1-1-1 0 0,-1 1 1 0 0,1 0-1 0 0,-1 0 1 0 0,1 0-1 0 0,4 0 1 0 0,-4 1-4 0 0,1-1 0 0 0,-1 0 1 0 0,0 0-1 0 0,0 0 0 0 0,0-1 0 0 0,0 1 1 0 0,7-4-1 0 0,-4 1-6 0 0,1 0 0 0 0,0 1 0 0 0,14-4 0 0 0,16-7 0 0 0,-31 10 0 0 0,0 0 0 0 0,0 0 0 0 0,11-9 0 0 0,-16 12-3 0 0,-1 0 0 0 0,1 0 0 0 0,0 0-1 0 0,0 0 1 0 0,-1 0 0 0 0,1 1 0 0 0,0-1-1 0 0,0 1 1 0 0,0 0 0 0 0,0-1 0 0 0,2 1 0 0 0,-1 0-9 0 0,0-1 0 0 0,0 1 0 0 0,0-1 0 0 0,0 0 0 0 0,-1 0 0 0 0,4-1-1 0 0,2-2-48 0 0,-6 2 42 0 0,1 1 1 0 0,0 0-1 0 0,-1-1 1 0 0,1 1 0 0 0,0 0-1 0 0,3 0 1 0 0,2 0-47 0 0,0-1 1 0 0,0 0-1 0 0,0 0 1 0 0,-1-1-1 0 0,1 1 1 0 0,-1-2-1 0 0,0 1 1 0 0,0-1-1 0 0,0 0 1 0 0,10-8 0 0 0,7-5-163 0 0,-19 13 107 0 0,1 1 0 0 0,-1-1 1 0 0,0 0-1 0 0,7-7 0 0 0,2-8-863 0 0,-6 4-5710 0 0,-2 4-1094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1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5528 0 0,'1'1'69'0'0,"0"0"1"0"0,0 1-1 0 0,0-1 1 0 0,0 0-1 0 0,0 0 0 0 0,-1 1 1 0 0,1-1-1 0 0,0 1 1 0 0,-1-1-1 0 0,1 0 1 0 0,-1 1-1 0 0,0-1 0 0 0,1 1 1 0 0,-1-1-1 0 0,0 4 1 0 0,0-3 594 0 0,1 1 0 0 0,-1-1 0 0 0,1 1 1 0 0,0-1-1 0 0,0 1 0 0 0,0-1 0 0 0,0 0 1 0 0,1 3-1 0 0,0-3-215 0 0,0 0-1 0 0,-1 0 1 0 0,1 0 0 0 0,-1 0 0 0 0,1 0-1 0 0,-1 1 1 0 0,0-1 0 0 0,0 0 0 0 0,1 4-1 0 0,-1-3-161 0 0,0 0 1 0 0,0-1-1 0 0,1 1 0 0 0,-1 0 0 0 0,1-1 1 0 0,0 1-1 0 0,-1-1 0 0 0,1 1 0 0 0,3 1 1 0 0,66 65 3009 0 0,-59-59-3286 0 0,-1-1 1 0 0,-1 1-1 0 0,18 22 0 0 0,-1-2-580 0 0,-19-22 268 0 0,0 1 0 0 0,-1 0 0 0 0,9 12 0 0 0,-8-7-513 0 0,-4-6 126 0 0,0-1 0 0 0,1 1 0 0 0,7 7 1 0 0,9 7-1382 0 0,-2 4-11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0:2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154 112 9672 0 0,'0'0'9049'0'0,"-3"1"-7799"0"0,-28 5 2278 0 0,29-6-3440 0 0,0 0 0 0 0,-1 0 0 0 0,1 1 0 0 0,0-1 0 0 0,-1 1 0 0 0,1 0 0 0 0,0 0 0 0 0,0-1-1 0 0,0 1 1 0 0,0 1 0 0 0,0-1 0 0 0,0 0 0 0 0,0 0 0 0 0,-3 3 0 0 0,-1 2-14 0 0,0 0 0 0 0,-8 11 0 0 0,6-6 75 0 0,4-5-139 0 0,0 0 0 0 0,0 1 0 0 0,1-1 0 0 0,0 1 0 0 0,-4 10 0 0 0,-3 9 4 0 0,7-19-14 0 0,1 0 0 0 0,0 0 0 0 0,0 1 0 0 0,0 12 0 0 0,-1-5 0 0 0,2-1-8 0 0,1-1-1 0 0,0 0 1 0 0,0 0-1 0 0,1 0 1 0 0,1 1-1 0 0,0-1 1 0 0,1 0-1 0 0,0-1 1 0 0,1 1 0 0 0,1-1-1 0 0,0 1 1 0 0,0-1-1 0 0,1 0 1 0 0,1-1-1 0 0,0 0 1 0 0,11 13-1 0 0,-15-20-5 0 0,0-1 0 0 0,1 1 0 0 0,0-1 0 0 0,-1 0 0 0 0,1 0 0 0 0,0 0 0 0 0,1-1 0 0 0,-1 0 0 0 0,0 1 0 0 0,1-1 0 0 0,-1-1 0 0 0,1 1 0 0 0,0-1 0 0 0,-1 0 0 0 0,9 1 0 0 0,-8-2 11 0 0,1 0 0 0 0,0 0-1 0 0,0-1 1 0 0,-1 0 0 0 0,1 0-1 0 0,0 0 1 0 0,-1-1 0 0 0,1 1 0 0 0,-1-1-1 0 0,0-1 1 0 0,1 1 0 0 0,-1-1-1 0 0,0 0 1 0 0,-1 0 0 0 0,1-1-1 0 0,0 1 1 0 0,-1-1 0 0 0,0 0 0 0 0,0 0-1 0 0,6-9 1 0 0,2-1 90 0 0,-2-2 1 0 0,0 1-1 0 0,14-32 0 0 0,6-11 210 0 0,-21 42-147 0 0,0-1 0 0 0,-1 1-1 0 0,8-27 1 0 0,-13 32-80 0 0,13-37 195 0 0,-13 39-212 0 0,0 0-1 0 0,-1-1 1 0 0,0 1 0 0 0,-1 0 0 0 0,0-1 0 0 0,0 0-1 0 0,-1 1 1 0 0,0-1 0 0 0,0 1 0 0 0,-1-1-1 0 0,-4-16 1 0 0,3 21-31 0 0,0 0-1 0 0,0 0 1 0 0,0 0 0 0 0,-1 0-1 0 0,0 0 1 0 0,0 1-1 0 0,0-1 1 0 0,0 1 0 0 0,-1 0-1 0 0,1 0 1 0 0,-1 0-1 0 0,0 0 1 0 0,-1 1 0 0 0,1 0-1 0 0,-7-5 1 0 0,6 6-20 0 0,1-1 1 0 0,-1 1 0 0 0,0 0-1 0 0,1 0 1 0 0,-1 1-1 0 0,0-1 1 0 0,0 1-1 0 0,0 0 1 0 0,0 0 0 0 0,0 1-1 0 0,0-1 1 0 0,-1 1-1 0 0,1 0 1 0 0,0 1-1 0 0,0-1 1 0 0,0 1 0 0 0,-5 1-1 0 0,7-1-2 0 0,-9 3 0 0 0,1-1 0 0 0,-1 2 0 0 0,1 0 0 0 0,-20 12 0 0 0,23-13-10 0 0,0 2 0 0 0,0-1 0 0 0,0 1 0 0 0,1 1 0 0 0,0-1 0 0 0,0 1 0 0 0,-6 9 0 0 0,6-7-9 0 0,1 0 0 0 0,0 0 0 0 0,0 0 0 0 0,1 1 0 0 0,0-1 0 0 0,1 1-1 0 0,0 0 1 0 0,-4 19 0 0 0,5-7 0 0 0,2-21 16 0 0,1 1 1 0 0,0-1 0 0 0,0 0-1 0 0,-1 0 1 0 0,1 0-1 0 0,0 1 1 0 0,0-1 0 0 0,0 0-1 0 0,1 0 1 0 0,-1 0 0 0 0,0 1-1 0 0,0-1 1 0 0,1 0-1 0 0,-1 1 1 0 0,5 16-3 0 0,-4-16 7 0 0,-1 0 0 0 0,1 0 0 0 0,0 0-1 0 0,0 0 1 0 0,0 0 0 0 0,0-1 0 0 0,0 1-1 0 0,0 0 1 0 0,0 0 0 0 0,1-1 0 0 0,-1 1 0 0 0,1-1-1 0 0,-1 1 1 0 0,1-1 0 0 0,0 0 0 0 0,-1 1 0 0 0,1-1-1 0 0,0 0 1 0 0,0 0 0 0 0,0 0 0 0 0,0 0-1 0 0,0-1 1 0 0,0 1 0 0 0,0-1 0 0 0,0 1 0 0 0,4 0-1 0 0,4 0 14 0 0,0-1 0 0 0,0 0 0 0 0,0 0 0 0 0,14-3 0 0 0,-12 2-6 0 0,-2-1 12 0 0,0 0 0 0 0,0 0 0 0 0,0-1 0 0 0,0 0-1 0 0,-1 0 1 0 0,1-1 0 0 0,9-6 0 0 0,7-6-570 0 0,26-20 0 0 0,-40 27-53 0 0,13-10-1101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9760 0 0,'16'21'474'0'0,"-16"-21"-453"0"0,1 1 0 0 0,-1-1 0 0 0,0 0-1 0 0,1 1 1 0 0,-1-1 0 0 0,0 0-1 0 0,0 1 1 0 0,0-1 0 0 0,1 0 0 0 0,-1 1-1 0 0,0-1 1 0 0,0 1 0 0 0,0-1 0 0 0,0 0-1 0 0,0 1 1 0 0,0-1 0 0 0,0 1-1 0 0,0-1 1 0 0,0 1 0 0 0,0 0 0 0 0,0 2 39 0 0,2 3-19 0 0,0-1-1 0 0,0 0 1 0 0,0 0-1 0 0,1 0 0 0 0,0 0 1 0 0,0-1-1 0 0,0 1 1 0 0,7 7-1 0 0,37 33 1970 0 0,-39-39-1521 0 0,-2 0-230 0 0,0 1 0 0 0,0-1 0 0 0,4 8 0 0 0,-5-7-256 0 0,0-1-1 0 0,0 1 1 0 0,12 9 0 0 0,25 29-2059 0 0,-31-30 1051 0 0,-11-14 891 0 0,1 0-1 0 0,-1 0 0 0 0,0 0 0 0 0,1 0 1 0 0,-1 0-1 0 0,1 0 0 0 0,0-1 1 0 0,-1 1-1 0 0,1 0 0 0 0,0 0 1 0 0,-1-1-1 0 0,1 1 0 0 0,0 0 0 0 0,0-1 1 0 0,0 1-1 0 0,-1-1 0 0 0,1 1 1 0 0,0-1-1 0 0,0 1 0 0 0,0-1 1 0 0,0 0-1 0 0,0 1 0 0 0,0-1 0 0 0,1 0 1 0 0,-1 1-16 0 0,0-1 0 0 0,0 1-1 0 0,0-1 1 0 0,0 1 0 0 0,0-1 0 0 0,-1 1 0 0 0,1 0 0 0 0,0-1 0 0 0,0 1 0 0 0,-1 0 0 0 0,1 0 0 0 0,0-1 0 0 0,-1 1 0 0 0,1 0-1 0 0,-1 0 1 0 0,2 2 0 0 0,4 5-665 0 0,7-2-995 0 0,-3 0 1339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2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9072 0 0,'3'2'693'0'0,"0"1"-440"0"0,1 0 0 0 0,0 0 1 0 0,-1 1-1 0 0,1-1 0 0 0,-1 1 0 0 0,0-1 0 0 0,0 1 1 0 0,0 0-1 0 0,2 6 0 0 0,-1-3-29 0 0,27 39 3000 0 0,-13-22-2032 0 0,-11-14-1146 0 0,10 2-231 0 0,-17-12 145 0 0,1 3-32 0 0,0-1-264 0 0,1-2 224 0 0,-1 0 0 0 0,1 1 0 0 0,-1 0 1 0 0,1-1-1 0 0,-1 1 0 0 0,0 0 0 0 0,1 0 0 0 0,-1 0 0 0 0,0 0 0 0 0,1 0 0 0 0,-1 0 0 0 0,2 2 0 0 0,-2-2-89 0 0,1 1-817 0 0</inkml:trace>
  <inkml:trace contextRef="#ctx0" brushRef="#br0" timeOffset="1">214 266 3680 0 0,'0'0'167'0'0,"0"2"-7"0"0,1 16 561 0 0,2-14-214 0 0,-1-1-22 0 0,3 8 1956 0 0,0 1 0 0 0,-1 1 0 0 0,2 15 0 0 0,-2-12-2056 0 0,-2-10 67 0 0,1 1 0 0 0,-1-1 0 0 0,7 10 0 0 0,4 15 580 0 0,-10-24-753 0 0,0 0-1 0 0,0 0 1 0 0,5 9 0 0 0,1 1 364 0 0,-8-16-651 0 0,0 0-1 0 0,-1 1 1 0 0,1-1 0 0 0,0 0-1 0 0,-1 1 1 0 0,1-1-1 0 0,-1 1 1 0 0,0-1-1 0 0,1 1 1 0 0,-1-1-1 0 0,0 1 1 0 0,0-1-1 0 0,0 2 1 0 0,0-3-8 0 0,0 0 1 0 0,0 1-1 0 0,0-1 1 0 0,0 0-1 0 0,0 0 1 0 0,0 0-1 0 0,0 1 1 0 0,1-1-1 0 0,-1 0 1 0 0,0 0-1 0 0,0 0 1 0 0,0 1-1 0 0,0-1 1 0 0,0 0-1 0 0,0 0 1 0 0,0 0-1 0 0,0 0 1 0 0,1 1-1 0 0,-1-1 1 0 0,0 0 0 0 0,0 0-1 0 0,0 0 1 0 0,0 0-1 0 0,0 0 1 0 0,1 0-1 0 0,-1 0 1 0 0,0 1-1 0 0,0-1 1 0 0,0 0-1 0 0,1 0 1 0 0,-1 0-1 0 0,0 0 1 0 0,0 0-1 0 0,2 1-268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7 461 9216 0 0,'-7'-15'12083'0'0,"10"9"-11386"0"0,-1 0 0 0 0,0 1-1 0 0,2-12 1 0 0,3-11 210 0 0,7-12-306 0 0,16-43-204 0 0,41-74-2182 0 0,-46 111-3 0 0,-7 12-4460 0 0,-5 11-730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0 783 11832 0 0,'0'0'1074'0'0,"6"-6"28"0"0,16-12 532 0 0,-14 12-1053 0 0,0 0 1 0 0,0-1-1 0 0,7-9 1 0 0,-13 13-477 0 0,1 0 0 0 0,-1-1 0 0 0,1 0 0 0 0,-1 0 1 0 0,0 0-1 0 0,0 0 0 0 0,-1 0 0 0 0,0 0 0 0 0,1 0 1 0 0,-1 0-1 0 0,0-5 0 0 0,1 2-67 0 0,0 0-1 0 0,0 1 1 0 0,0-1-1 0 0,1 1 0 0 0,0-1 1 0 0,0 1-1 0 0,1 0 1 0 0,6-9-1 0 0,-7 11-61 0 0,-1 0-1 0 0,0-1 1 0 0,0 1 0 0 0,0 0-1 0 0,0-1 1 0 0,-1 1-1 0 0,0-1 1 0 0,2-7-1 0 0,5-19-635 0 0,-1 12 218 0 0,-6 14 75 0 0,1 1 0 0 0,-1-1 0 0 0,1 1 0 0 0,0-1 0 0 0,1 1 0 0 0,5-8 0 0 0,1 1-3584 0 0,-1 0-1110 0 0</inkml:trace>
  <inkml:trace contextRef="#ctx0" brushRef="#br0" timeOffset="1">297 227 5064 0 0,'0'0'232'0'0,"2"-1"-14"0"0,1-1-95 0 0,0 1-1 0 0,0-1 0 0 0,0 0 0 0 0,-1-1 0 0 0,1 1 0 0 0,3-5 0 0 0,7-11 3399 0 0,10-14 2462 0 0,-23 32-5886 0 0,1-1 0 0 0,-1 1 1 0 0,0-1-1 0 0,1 1 0 0 0,-1 0 0 0 0,1-1 0 0 0,-1 1 1 0 0,1 0-1 0 0,-1-1 0 0 0,1 1 0 0 0,-1 0 1 0 0,1 0-1 0 0,-1-1 0 0 0,1 1 0 0 0,0 0 1 0 0,-1 0-1 0 0,1 0 0 0 0,-1 0 0 0 0,1 0 0 0 0,0 0 1 0 0,-1 0-1 0 0,1 0 0 0 0,-1 0 0 0 0,1 0 1 0 0,0 0-1 0 0,0 0 0 0 0,10 0 768 0 0,-7-2-688 0 0,1 0-1 0 0,0 0 0 0 0,-1-1 1 0 0,1 1-1 0 0,-1-1 0 0 0,0 0 1 0 0,0 0-1 0 0,0 0 0 0 0,0-1 1 0 0,-1 1-1 0 0,5-6 0 0 0,1-5-62 0 0,-4 12-157 0 0,-1 0-13 0 0,2-4-336 0 0,-1 0 1 0 0,0 0-1 0 0,0 0 0 0 0,-1-1 1 0 0,6-11-1 0 0,-5 9-1997 0 0,1 1 0 0 0,8-11 0 0 0,-8 9-2796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6104 0 0,'0'0'3409'0'0,"1"-2"-2472"0"0,14-21 1011 0 0,-13 21-1365 0 0,-1 0-79 0 0,5-7-161 0 0,7-14 876 0 0,-8 10-5244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33 3224 0 0,'0'-2'6762'0'0,"0"1"-6596"0"0,0 0 0 0 0,0 1-1 0 0,0-1 1 0 0,0 0 0 0 0,0 1 0 0 0,0-1-1 0 0,-6-8 7555 0 0,5 3-6885 0 0,1 6-691 0 0,0-1 1 0 0,0 1-1 0 0,0 0 1 0 0,0-1-1 0 0,0 1 1 0 0,0 0-1 0 0,0-1 1 0 0,0 1-1 0 0,0 0 1 0 0,0 0-1 0 0,0-1 1 0 0,0 1-1 0 0,0 0 1 0 0,0-1-1 0 0,0 1 1 0 0,0 0-1 0 0,0-1 1 0 0,0 1-1 0 0,1 0 1 0 0,-1 0-1 0 0,0-1 1 0 0,0 1-1 0 0,1-1 1 0 0,14-1 171 0 0,40 2-74 0 0,-53 0-225 0 0,-1 0 0 0 0,1 1 0 0 0,0-1-1 0 0,-1 0 1 0 0,1 1 0 0 0,0-1 0 0 0,-1 1-1 0 0,1-1 1 0 0,2 2 0 0 0,4 1 30 0 0,28 7 82 0 0,7 0-17 0 0,12 5 48 0 0,-46-13-138 0 0,0 1 1 0 0,12 6-1 0 0,14 4 74 0 0,-16-7-80 0 0,-16-3-17 0 0,-2 0-1 0 0,1 0 1 0 0,-1-2 2 0 0,0 0-1 0 0,0 0 1 0 0,0 0 0 0 0,0 0 0 0 0,0-1 0 0 0,0 1 0 0 0,0 0-1 0 0,0 0 1 0 0,0-1 0 0 0,1 1 0 0 0,-1-1 0 0 0,0 1 0 0 0,0-1 0 0 0,1 0-1 0 0,1 1 1 0 0,1 1 18 0 0,-1 1 0 0 0,1-1-1 0 0,0 1 1 0 0,-1-1 0 0 0,0 1 0 0 0,1 0-1 0 0,-1 1 1 0 0,0-1 0 0 0,2 5 0 0 0,4 3 13 0 0,-4-6-10 0 0,-2 0-1 0 0,1 0 1 0 0,-1 1-1 0 0,1-1 1 0 0,-2 1 0 0 0,1 0-1 0 0,0 0 1 0 0,-1 0-1 0 0,-1 1 1 0 0,1-1-1 0 0,1 8 1 0 0,4 8 34 0 0,1-3-5 0 0,-6-11-48 0 0,1-1 1 0 0,7 14-1 0 0,-2-3-3 0 0,-7-16 0 0 0,0-1 0 0 0,0 1 0 0 0,0 0 0 0 0,-1-1 0 0 0,1 1 0 0 0,-1 0 0 0 0,1 0 0 0 0,-1-1 0 0 0,0 1 0 0 0,1 0 0 0 0,-1 0 0 0 0,0 0 0 0 0,0 0 0 0 0,-1 3 0 0 0,1 4 0 0 0,5 7 0 0 0,-2-9 0 0 0,0 0 0 0 0,-1 0 0 0 0,1 10 0 0 0,10 33 0 0 0,-12-36 0 0 0,1-2 0 0 0,4-5 1 0 0,-5-6-3 0 0,0 0 1 0 0,0 0 0 0 0,0 0 0 0 0,0 1-1 0 0,-1-1 1 0 0,1 0 0 0 0,0 0 0 0 0,0 1-1 0 0,-1-1 1 0 0,1 2 0 0 0,1 7-52 0 0,-1-7 11 0 0,-1-1 0 0 0,0 0 0 0 0,1 1 0 0 0,0-1 0 0 0,-1 0 0 0 0,1 0 0 0 0,0 0 0 0 0,0 1 0 0 0,1-1 0 0 0,1 3 0 0 0,2 3-182 0 0,-4-6-69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8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11976 0 0,'0'0'10459'0'0,"1"2"-10041"0"0,2 4-169 0 0,0 2-73 0 0,0 0 0 0 0,0 1 0 0 0,-1-1 0 0 0,2 10 0 0 0,12 26-103 0 0,-14-34-267 0 0,0-1 0 0 0,6 17 0 0 0,-9-27 83 0 0,1-1 1 0 0,0 0 0 0 0,0 0-1 0 0,0 0 1 0 0,0 0-1 0 0,1 1 1 0 0,-1-1 0 0 0,1-4-1 0 0,0 6 31 0 0,-1 0 67 0 0,0 0 0 0 0,0 0 0 0 0,0 0-1 0 0,0 0 1 0 0,0 1 0 0 0,0-1 0 0 0,0 0 0 0 0,0 0-1 0 0,0 0 1 0 0,0 0 0 0 0,0 0 0 0 0,0 0-1 0 0,0 0 1 0 0,0 0 0 0 0,1 0 0 0 0,-1 1-1 0 0,0-1 1 0 0,0 0 0 0 0,0 0 0 0 0,0 0 0 0 0,0 0-1 0 0,0 0 1 0 0,0 0 0 0 0,1 0 0 0 0,-1 0-1 0 0,0 0 1 0 0,0 0 0 0 0,0 0 0 0 0,0 0 0 0 0,0 0-1 0 0,0 0 1 0 0,1 0 0 0 0,-1 0 0 0 0,0 0-1 0 0,0 0 1 0 0,0 0 0 0 0,0 0 0 0 0,0 0 0 0 0,0 0-1 0 0,1 0 1 0 0,-1 0 0 0 0,0 0 0 0 0,0 0-1 0 0,0 0 1 0 0,0 0 0 0 0,0 0 0 0 0,0-1-1 0 0,0 1 1 0 0,0 0 0 0 0,1 0 0 0 0,-1 0 0 0 0,0 0-1 0 0,0 0 1 0 0,0 0 0 0 0,0 0 0 0 0,0 0-1 0 0,0-1 1 0 0,0 1 0 0 0,0 0 0 0 0,0 0 0 0 0,0 0-1 0 0,6 22-1964 0 0,-5 1-496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5064 0 0,'0'0'232'0'0,"2"0"-14"0"0,3 0 669 0 0,-1-1-1 0 0,1 0 0 0 0,-1 0 0 0 0,1-1 0 0 0,-1 1 0 0 0,0-1 0 0 0,1 0 0 0 0,3-2 0 0 0,-7 3-523 0 0,0 0 0 0 0,0 1 0 0 0,0 0 0 0 0,0-1 0 0 0,0 1 0 0 0,0 0 0 0 0,0-1 0 0 0,0 1 0 0 0,1 0 0 0 0,-1 0 0 0 0,1 0 0 0 0,10-2 494 0 0,-5-5 1716 0 0,-4 7-1995 0 0,2 0-385 0 0,-1 0 0 0 0,1 1 0 0 0,0-1 0 0 0,0 1 0 0 0,-1 0 0 0 0,6 2 1 0 0,-8-2 184 0 0,4 5-148 0 0,-5-5-231 0 0,1 1 1 0 0,0 1 0 0 0,-1-1-1 0 0,1 0 1 0 0,-1 0 0 0 0,0 0-1 0 0,0 1 1 0 0,0-1 0 0 0,0 1-1 0 0,0-1 1 0 0,-1 1 0 0 0,1-1-1 0 0,-1 1 1 0 0,1-1 0 0 0,-1 1-1 0 0,0-1 1 0 0,0 1-1 0 0,0 0 1 0 0,0-1 0 0 0,-1 4-1 0 0,-2 7-240 0 0,1 0-1 0 0,-9 21 1 0 0,8-13-415 0 0,0 1 185 0 0,-13 29-1068 0 0,15-48 1989 0 0,21 7 284 0 0,-16-9-619 0 0,0-1-1 0 0,-1 1 1 0 0,1-1-1 0 0,0 0 1 0 0,-1 0 0 0 0,1 0-1 0 0,0 0 1 0 0,-1-1-1 0 0,5 0 1 0 0,-1 0-162 0 0,-4 1-92 0 0,1-1 0 0 0,-1 1 0 0 0,1-1 0 0 0,-1 0 0 0 0,0 0 0 0 0,0 0 0 0 0,1 0 1 0 0,-1 0-1 0 0,4-3 0 0 0,-6 3-36 0 0,0 0 0 0 0,0 0 0 0 0,0 0 0 0 0,0 1 0 0 0,0-1 0 0 0,0 0 0 0 0,0 1 0 0 0,0-1 0 0 0,1 1 0 0 0,-1-1 0 0 0,0 1 1 0 0,0-1-1 0 0,1 1 0 0 0,1-1 0 0 0,-1 1-1183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0:5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8288 0 0,'0'0'10991'0'0,"1"2"-10336"0"0,5 21 152 0 0,-6-21-146 0 0,1 0-396 0 0,1 6-123 0 0,1-1-1 0 0,0 0 0 0 0,0 1 1 0 0,5 6-1 0 0,-6-11 126 0 0,-1-3-230 0 0,0 1 1 0 0,0-1-1 0 0,0 1 1 0 0,0 0-1 0 0,0-1 1 0 0,0 1-1 0 0,-1 0 1 0 0,1-1-1 0 0,0 1 1 0 0,0 0-1 0 0,-1 0 1 0 0,2 1-1 0 0,-1-1 34 0 0,7 9 163 0 0,4-5-188 0 0,16 0-60 0 0,-26-4-60 0 0,9-11 266 0 0,-9 9-103 0 0,-1-1-1 0 0,1 0 1 0 0,-1 0-1 0 0,0 0 0 0 0,0 1 1 0 0,0-1-1 0 0,0 0 1 0 0,-1 0-1 0 0,1 0 1 0 0,0 0-1 0 0,-1-1 1 0 0,1 1-1 0 0,-1 0 0 0 0,0-4 1 0 0,0-37 574 0 0,-1 20-831 0 0,1-3 222 0 0,-2 18 4 0 0,1 6-65 0 0,1 0 1 0 0,-1 0 0 0 0,1 0 0 0 0,-1 0-1 0 0,1 0 1 0 0,0-1 0 0 0,0 1-1 0 0,0 0 1 0 0,0-3 0 0 0,-3 5-123 0 0,-1 0 21 0 0,0 1 0 0 0,0-1 1 0 0,0 1-1 0 0,0-1 0 0 0,0 1 1 0 0,0 1-1 0 0,-5 1 1 0 0,5-1-520 0 0,1 0 0 0 0,-1 0 0 0 0,1 0 1 0 0,-1 0-1 0 0,1 1 0 0 0,0-1 1 0 0,-6 7-1 0 0,1 2-6631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4144 0 0,'0'0'8234'0'0,"0"3"-7558"0"0,-2 10-83 0 0,2-13-559 0 0,0 1 0 0 0,0-1 0 0 0,-1 1 0 0 0,1-1 1 0 0,0 1-1 0 0,0-1 0 0 0,0 1 0 0 0,-1-1 0 0 0,1 1 0 0 0,0-1 0 0 0,0 1 0 0 0,-1-1 0 0 0,1 1 0 0 0,0-1 0 0 0,-1 1 0 0 0,1-1 0 0 0,-1 0 0 0 0,1 1 0 0 0,0-1 0 0 0,-1 1 0 0 0,1-1 0 0 0,-1 0 0 0 0,1 0 0 0 0,-1 1 0 0 0,1-1 0 0 0,-1 0 0 0 0,1 26 1552 0 0,0-23-1449 0 0,0-1 0 0 0,1 1 1 0 0,-1 0-1 0 0,1 0 1 0 0,0-1-1 0 0,0 1 1 0 0,0 0-1 0 0,0-1 1 0 0,3 5-1 0 0,-4-7-130 0 0,0 0 0 0 0,0 0 0 0 0,0 0-1 0 0,0 0 1 0 0,0 0 0 0 0,0 1 0 0 0,0-1 0 0 0,0 0 0 0 0,0 0-1 0 0,0 0 1 0 0,0 0 0 0 0,0 0 0 0 0,0 0 0 0 0,0 0 0 0 0,0 1-1 0 0,0-1 1 0 0,0 0 0 0 0,0 0 0 0 0,0 0 0 0 0,0 0 0 0 0,0 0-1 0 0,0 0 1 0 0,0 1 0 0 0,0-1 0 0 0,0 0 0 0 0,0 0 0 0 0,0 0-1 0 0,0 0 1 0 0,0 0 0 0 0,0 0 0 0 0,0 1 0 0 0,0-1 0 0 0,0 0-1 0 0,0 0 1 0 0,-1 0 0 0 0,1 0 0 0 0,0 0 0 0 0,0 0 0 0 0,0 0-1 0 0,0 1-11 0 0,-2 0 65 0 0,1 1 0 0 0,0-1 0 0 0,1 1 0 0 0,-1-1 1 0 0,0 1-1 0 0,0-1 0 0 0,1 1 0 0 0,-1 0 0 0 0,1 0 0 0 0,-1-1 0 0 0,1 1 0 0 0,0 3 0 0 0,-1-3-22 0 0,1 0-1 0 0,0 0 1 0 0,0 0-1 0 0,-1 0 0 0 0,1 0 1 0 0,-1 0-1 0 0,1 0 1 0 0,-1 0-1 0 0,0-1 0 0 0,0 1 1 0 0,0 0-1 0 0,0 0 1 0 0,0-1-1 0 0,0 1 0 0 0,0-1 1 0 0,-1 1-1 0 0,1-1 1 0 0,-3 3-1 0 0,1-2 172 0 0,3 0-1 0 0,0 5-107 0 0,0-1-49 0 0,0-1 0 0 0,0 1 0 0 0,-1 0-1 0 0,1-1 1 0 0,-2 1 0 0 0,1-1 0 0 0,0 1 0 0 0,-1-1 0 0 0,0 0-1 0 0,-1 1 1 0 0,-2 5 0 0 0,-1 0 1 0 0,-1 0 15 0 0,-4-1 2 0 0,0 6-54 0 0,4-12-20 0 0,-11 3-10 0 0,7-2-68 0 0,9-4-29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11:2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39 3680 0 0,'0'-34'8914'0'0,"-2"36"-7344"0"0,1-2-1473 0 0,0 0 1 0 0,1 1-1 0 0,-1-1 0 0 0,0 0 1 0 0,1 0-1 0 0,-1 0 1 0 0,0 1-1 0 0,1-1 1 0 0,-1 0-1 0 0,0 0 1 0 0,0 0-1 0 0,1 0 1 0 0,-1 0-1 0 0,0 0 1 0 0,0-1-1 0 0,1 1 1 0 0,-1 0-1 0 0,0 0 1 0 0,1 0-1 0 0,-1-1 1 0 0,0 1-1 0 0,1 0 1 0 0,-1-1-1 0 0,-1 0 1 0 0,-12-3 2027 0 0,13 4-1454 0 0,-1 1-30 0 0,-4 1-224 0 0,3 0-288 0 0,0-1-1 0 0,0 0 1 0 0,-1 0 0 0 0,1 0 0 0 0,0 0 0 0 0,-4 0 0 0 0,6-1-101 0 0,0 0 0 0 0,0 1-1 0 0,1-1 1 0 0,-1 0 0 0 0,0 0 0 0 0,1 1 0 0 0,-1-1 0 0 0,1 1 0 0 0,-1-1 0 0 0,0 0 0 0 0,1 1 0 0 0,-1-1 0 0 0,1 1 0 0 0,-1-1 0 0 0,1 1 0 0 0,-1-1 0 0 0,1 2-1 0 0,-3 0 56 0 0,0 0-52 0 0,1-1 1 0 0,0 1-1 0 0,-1-1 1 0 0,1 1-1 0 0,0 0 1 0 0,-1 0-1 0 0,1 0 1 0 0,0 0-1 0 0,1 0 1 0 0,-1 1-1 0 0,0-1 1 0 0,-2 5-1 0 0,4-6-23 0 0,0-1-1 0 0,-1 1 0 0 0,1-1 1 0 0,0 1-1 0 0,-1-1 1 0 0,1 0-1 0 0,0 1 0 0 0,-1-1 1 0 0,1 1-1 0 0,-1-1 0 0 0,1 0 1 0 0,0 0-1 0 0,-1 1 1 0 0,1-1-1 0 0,-1 0 0 0 0,1 0 1 0 0,-1 1-1 0 0,1-1 0 0 0,-1 0 1 0 0,0 0-1 0 0,-3 2 10 0 0,3-1-11 0 0,-1 0 0 0 0,1 0 0 0 0,0 0 0 0 0,-1 1 0 0 0,1-1-1 0 0,0 1 1 0 0,0-1 0 0 0,0 1 0 0 0,0 0 0 0 0,0-1 0 0 0,0 1 0 0 0,-1 2-1 0 0,-6 12-5 0 0,2-4 0 0 0,0 11 0 0 0,1 2 0 0 0,4-22 0 0 0,1 1 0 0 0,0-1 0 0 0,0 1 0 0 0,0-1 0 0 0,1 7 0 0 0,-1-9 0 0 0,0 1 0 0 0,0-1 0 0 0,0 1 0 0 0,0-1 0 0 0,1 1 0 0 0,-1-1 0 0 0,0 1 0 0 0,1-1 0 0 0,-1 0 0 0 0,1 1 0 0 0,0-1 0 0 0,-1 0 0 0 0,3 3 0 0 0,-1 1 0 0 0,-1-1 0 0 0,-1 0 0 0 0,1-1 0 0 0,0 1 0 0 0,0-1 0 0 0,0 1 0 0 0,0-1 0 0 0,1 1 0 0 0,-1-1 0 0 0,1 0 0 0 0,0 0 0 0 0,0 0 0 0 0,0 0 0 0 0,0 0 0 0 0,1 0 0 0 0,-1 0 0 0 0,6 4 0 0 0,15 10 0 0 0,-16-12 0 0 0,-1 0 0 0 0,1 0 0 0 0,13 6 0 0 0,-15-9 48 0 0,-1 0 0 0 0,0-1 0 0 0,1 0 0 0 0,-1 0 0 0 0,1 0 0 0 0,-1 0 0 0 0,1-1-1 0 0,-1 0 1 0 0,1 0 0 0 0,0 0 0 0 0,8-2 0 0 0,-5 0-23 0 0,0 0 0 0 0,0 0-1 0 0,0-1 1 0 0,-1 0 0 0 0,0-1 0 0 0,11-5 0 0 0,-7 2 90 0 0,-1-1 0 0 0,1 0 0 0 0,-1-1 0 0 0,-1 0 0 0 0,1 0 0 0 0,-2-1 0 0 0,1 0 0 0 0,9-16 0 0 0,7-23 549 0 0,-21 37-520 0 0,-6 8-130 0 0,1 2 6 0 0,0-9 8 0 0,0 7 25 0 0,0 4-53 0 0,1 0 1 0 0,0 0 0 0 0,-1 0-1 0 0,1-1 1 0 0,-1 1-1 0 0,1 0 1 0 0,0 0-1 0 0,-1-1 1 0 0,1 1-1 0 0,0 0 1 0 0,0-1 0 0 0,-1 1-1 0 0,1 0 1 0 0,0-1-1 0 0,-1 1 1 0 0,1 0-1 0 0,0-1 1 0 0,0 1-1 0 0,0 0 1 0 0,0-1 0 0 0,-1 1-1 0 0,1-1 1 0 0,0 1-1 0 0,0-1 1 0 0,0 1-1 0 0,0 0 1 0 0,0-1-1 0 0,0 1 1 0 0,0-1-1 0 0,0 1 1 0 0,0-1 0 0 0,0 1-1 0 0,0 0 1 0 0,1-1-1 0 0,-1-4 48 0 0,0 4-48 0 0,0 0 1 0 0,0 0 0 0 0,0 0 0 0 0,-1 0 0 0 0,1 0-1 0 0,0 0 1 0 0,-1 0 0 0 0,1 0 0 0 0,-1 0 0 0 0,1 0 0 0 0,-1 0-1 0 0,1 0 1 0 0,-1 0 0 0 0,1 0 0 0 0,-1 1 0 0 0,0-1-1 0 0,0 0 1 0 0,0 0 0 0 0,1 1 0 0 0,-1-1 0 0 0,0 0 0 0 0,0 1-1 0 0,-2-2 1 0 0,2 1 4 0 0,-1 0 0 0 0,0 0 0 0 0,1 0 0 0 0,0 0 0 0 0,-1-1 0 0 0,1 1 0 0 0,0 0 0 0 0,-3-4 0 0 0,-2-10 5 0 0,-1 5-10 0 0,-11-1 0 0 0,11 8 0 0 0,2 2 4 0 0,1 0-2 0 0,1 0 1 0 0,0 1-1 0 0,-1-1 1 0 0,1 1-1 0 0,-1 0 0 0 0,-4 0 1 0 0,-5 0 30 0 0,4 1-122 0 0,-1-1-1 0 0,-13 3 1 0 0,19-2-26 0 0,1 0-1 0 0,-1 0 1 0 0,1 0-1 0 0,0 0 1 0 0,-1 0-1 0 0,1 1 1 0 0,0 0-1 0 0,0-1 0 0 0,-5 5 1 0 0,-3 3-285 0 0,8-7 197 0 0,0 0 1 0 0,1 1-1 0 0,-1-1 1 0 0,1 0-1 0 0,-1 1 1 0 0,1 0-1 0 0,0-1 1 0 0,-2 5-1 0 0,4-6 153 0 0,-1-1 0 0 0,1 1 0 0 0,0 0 0 0 0,-1-1 0 0 0,1 1 0 0 0,-1-1 0 0 0,1 1 0 0 0,0-1 0 0 0,-1 1 0 0 0,1-1 0 0 0,-1 1 0 0 0,0-1 0 0 0,1 0 0 0 0,-1 1 0 0 0,1-1 0 0 0,-1 1 0 0 0,0-1-73 0 0,1 0 1 0 0,0 0-1 0 0,0 0 0 0 0,-1 0 1 0 0,1 0-1 0 0,0 0 1 0 0,0 1-1 0 0,0-1 1 0 0,-1 0-1 0 0,1 0 1 0 0,0 0-1 0 0,0 0 1 0 0,0 1-1 0 0,0-1 1 0 0,-1 0-1 0 0,1 0 1 0 0,0 0-1 0 0,0 1 1 0 0,0-1-1 0 0,0 0 1 0 0,0 0-1 0 0,0 0 1 0 0,0 1-1 0 0,0-1 1 0 0,-1 0-1 0 0,1 0 0 0 0,0 1 1 0 0,0-1-1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4:1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53 3224 0 0,'0'0'2824'0'0,"-3"-1"-2014"0"0,-4-2-708 0 0,-1-1 0 0 0,0 0 0 0 0,-8-6 0 0 0,9 2-159 0 0,6 6-14 0 0,-4 0-223 0 0,5 2 395 0 0,0 0 1 0 0,0 0-1 0 0,0 0 1 0 0,-1-1-1 0 0,1 1 1 0 0,0 0-1 0 0,0 0 1 0 0,0 0-1 0 0,0 0 1 0 0,-1 0-1 0 0,1-1 1 0 0,0 1-1 0 0,0 0 1 0 0,0 0-1 0 0,-1 0 1 0 0,1 0-1 0 0,0 0 1 0 0,0 0-1 0 0,-1 0 1 0 0,1 0-1 0 0,0 0 1 0 0,0 0-1 0 0,-1 0 0 0 0,1 0 1 0 0,0 0-1 0 0,0 0 1 0 0,0 0-1 0 0,-1 0 1 0 0,1 0-1 0 0,0 0 1 0 0,0 0-1 0 0,-1 0 1 0 0,1 1-1 0 0,0-1-86 0 0,-1 0-1 0 0,1 0 1 0 0,-1 0-1 0 0,1 0 1 0 0,0 1-1 0 0,-1-1 1 0 0,1 0-1 0 0,-1 0 1 0 0,1 0 0 0 0,-1 0-1 0 0,1 0 1 0 0,0 0-1 0 0,-1 0 1 0 0,1 0-1 0 0,-1 0 1 0 0,1 0-1 0 0,-1 0 1 0 0,1 0-1 0 0,0-1 1 0 0,-1 1-1 0 0,1 0 1 0 0,-1 0-1 0 0,1 0 1 0 0,0-1-1 0 0,-1 1 1 0 0,1 0-1 0 0,0 0 1 0 0,-1-1-1 0 0,1 1 1 0 0,0 0-1 0 0,-1 0 1 0 0,1-1-1 0 0,-26-13 12884 0 0,50 26-11870 0 0,26 11-1 0 0,-49-22-988 0 0,1-1 0 0 0,-1 0 1 0 0,0 1-1 0 0,1-1 0 0 0,-1 0 1 0 0,1 0-1 0 0,-1 0 0 0 0,0 0 0 0 0,3 0 1 0 0,7 0 28 0 0,2 3-5 0 0,8 1 62 0 0,29 10 1 0 0,-41-11-87 0 0,-1 1 0 0 0,17 9 1 0 0,1-1 68 0 0,-6-3-12 0 0,25 14-1 0 0,-15-7-2 0 0,-27-13-45 0 0,-2-1-44 0 0,-1 0 1 0 0,1 1-1 0 0,0-1 0 0 0,0-1 1 0 0,0 1-1 0 0,0 0 0 0 0,1 0 0 0 0,-1 0 1 0 0,1 0-1 0 0,-1-1 0 0 0,1 1 0 0 0,-1-1 1 0 0,1 1-1 0 0,0-1 0 0 0,-1 0 0 0 0,4 2 1 0 0,3 3 6 0 0,86 79 0 0 0,-86-76 8 0 0,0-1 0 0 0,9 13 1 0 0,-11-12-22 0 0,1-1 1 0 0,12 12-1 0 0,-4-3 2 0 0,3 6 0 0 0,-13-19 14 0 0,-3-2-9 0 0,0 0-1 0 0,0 0 1 0 0,-1 0-1 0 0,1 0 1 0 0,0 0-1 0 0,-1 0 1 0 0,0 0-1 0 0,1 0 1 0 0,-1 1 0 0 0,1 3-1 0 0,10 17-4 0 0,-9-16 0 0 0,-2-4 0 0 0,1 0 0 0 0,-1-1 0 0 0,1 1 0 0 0,0 0 0 0 0,-1 0 0 0 0,5 3 0 0 0,-6-5 0 0 0,1 0 0 0 0,-1 0 0 0 0,0-1 0 0 0,1 1 0 0 0,-1 0 0 0 0,1-1 0 0 0,-1 1 0 0 0,1 0 0 0 0,-1-1 0 0 0,1 1 0 0 0,0-1 0 0 0,-1 1 0 0 0,1 0 0 0 0,0-1 0 0 0,-1 0 0 0 0,1 1 0 0 0,0-1 0 0 0,1 1 0 0 0,1 1 0 0 0,7 12 0 0 0,-2 3 0 0 0,2-1 0 0 0,3 1 0 0 0,-2 3 0 0 0,-4-9 0 0 0,-2 2 0 0 0,-5-9 0 0 0,-1-1 0 0 0,8 11 0 0 0,-1-3-14 0 0,-5-4-56 0 0,-1-6 66 0 0,1 0 1 0 0,-1 0-1 0 0,0-1 0 0 0,0 1 0 0 0,1 0 0 0 0,-1-1 1 0 0,1 1-1 0 0,-1 0 0 0 0,1-1 0 0 0,-1 1 0 0 0,1-1 1 0 0,-1 1-1 0 0,1-1 0 0 0,-1 1 0 0 0,1-1 0 0 0,0 1 1 0 0,2 1-1 0 0,11 21-6942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0 813 1840 0 0,'0'-2'6833'0'0,"1"-9"-5591"0"0,0 1 0 0 0,1 0-1 0 0,0 0 1 0 0,5-13 0 0 0,4-20 819 0 0,-8 14-1011 0 0,-1 16-412 0 0,5-25 0 0 0,-4 25-369 0 0,-1 1 1 0 0,0-1 0 0 0,0-13-1 0 0,1-13 223 0 0,9-65 428 0 0,-9 84-805 0 0,1-26 0 0 0,0 0-219 0 0,7-20 63 0 0,-6 42 23 0 0,-1 0-1 0 0,2-36 1 0 0,-3 28-329 0 0,-2 25 201 0 0,0 0 0 0 0,-1 0 0 0 0,1-1-1 0 0,-2-7 1 0 0,-3-12-1156 0 0,3 0-348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4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62 105 3224 0 0,'-2'-26'171'0'0,"0"4"1582"0"0,-1 8 1519 0 0,3 14-3130 0 0,0-1 1 0 0,0 1-1 0 0,-1-1 0 0 0,1 1 1 0 0,0-1-1 0 0,0 1 0 0 0,0-1 1 0 0,0 1-1 0 0,0-1 0 0 0,0 0 1 0 0,0 1-1 0 0,0-1 0 0 0,0 1 1 0 0,0-1-1 0 0,0 1 0 0 0,0-1 1 0 0,0 0-1 0 0,1 1 0 0 0,-1-1 1 0 0,0 1-1 0 0,0-1 0 0 0,1 1 1 0 0,-1-1-1 0 0,1 0 0 0 0,-1 1-30 0 0,0-1 0 0 0,0 0 0 0 0,0 1 0 0 0,0-1 0 0 0,0 1 0 0 0,0-1 0 0 0,0 1 0 0 0,0-1-1 0 0,0 1 1 0 0,0-1 0 0 0,0 0 0 0 0,-1 1 0 0 0,1-1 0 0 0,0 1 0 0 0,0-1 0 0 0,0 1 0 0 0,-1-1 0 0 0,1 0 0 0 0,-4-9 1897 0 0,4 10-1988 0 0,0 0 0 0 0,0-1 0 0 0,0 1-1 0 0,0 0 1 0 0,0-1 0 0 0,0 1 0 0 0,0 0-1 0 0,0-1 1 0 0,0 1 0 0 0,-1 0 0 0 0,1 0 0 0 0,0-1-1 0 0,0 1 1 0 0,0 0 0 0 0,0 0 0 0 0,-1-1 0 0 0,1 1-1 0 0,0 0 1 0 0,0 0 0 0 0,0 0 0 0 0,-1-1 0 0 0,1 1-1 0 0,0 0 1 0 0,-1 0 0 0 0,1 0 0 0 0,0 0 0 0 0,0 0-1 0 0,-1-1 1 0 0,1 1 0 0 0,0 0 0 0 0,-1 0-1 0 0,1 0 1 0 0,0 0 0 0 0,0 0 0 0 0,-1 0 0 0 0,1 0-1 0 0,0 0 1 0 0,-1 0 0 0 0,1 0 0 0 0,0 0 0 0 0,-1 0-1 0 0,1 0 1 0 0,0 0 0 0 0,-1 1 0 0 0,-2-1 1600 0 0,-1 35-1094 0 0,4-24-367 0 0,0-11-146 0 0,0 1 1 0 0,0-1-1 0 0,0 0 0 0 0,0 1 1 0 0,1-1-1 0 0,-1 1 0 0 0,0-1 1 0 0,0 0-1 0 0,0 1 0 0 0,0-1 1 0 0,0 1-1 0 0,-1-1 0 0 0,1 0 1 0 0,0 1-1 0 0,0-1 1 0 0,0 0-1 0 0,0 1 0 0 0,0-1 1 0 0,0 0-1 0 0,-1 1 0 0 0,1-1 1 0 0,0 0-1 0 0,0 1 0 0 0,-1 0 1 0 0,-1 3 125 0 0,0 1 1 0 0,0-1-1 0 0,1 1 1 0 0,0 0 0 0 0,0 0-1 0 0,-1 7 1 0 0,-3 13 317 0 0,-1 15-247 0 0,-1 15-134 0 0,6-44-77 0 0,0 0 0 0 0,1 1 0 0 0,1-1 0 0 0,2 15 0 0 0,0 23 0 0 0,-2-45-10 0 0,-1 0 0 0 0,1 0 0 0 0,-1-1 0 0 0,1 1 0 0 0,2 4 0 0 0,2 14-170 0 0,-4-19 103 0 0,-1 0 0 0 0,1 0-1 0 0,0 0 1 0 0,0 0 0 0 0,1-1-1 0 0,-1 1 1 0 0,1 0 0 0 0,-1-1-1 0 0,1 1 1 0 0,0-1 0 0 0,0 1-1 0 0,0-1 1 0 0,4 4 0 0 0,9-5-11968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1 589 3680 0 0,'0'0'167'0'0,"0"3"-7"0"0,0 10 7589 0 0,1-17-7069 0 0,-1-1 1 0 0,1 0-1 0 0,0 1 1 0 0,1-1 0 0 0,-1 1-1 0 0,1-1 1 0 0,3-5-1 0 0,19-34 1157 0 0,-13 23-1036 0 0,22-38 791 0 0,-25 47-1239 0 0,15-19 0 0 0,6-8 105 0 0,-16 20-248 0 0,32-33 1 0 0,6-7-109 0 0,-45 50-98 0 0,55-68-10 0 0,-12 12-367 0 0,-2 1-2575 0 0,-40 52 1513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5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10136 0 0,'0'0'777'0'0,"2"-1"-505"0"0,32-18 1250 0 0,-21 13 457 0 0,0-1 0 0 0,-1 0 0 0 0,16-13 0 0 0,-26 19-1785 0 0,0 0-1 0 0,0 0 1 0 0,0 0-1 0 0,0 1 1 0 0,0-1-1 0 0,0 0 1 0 0,1 1-1 0 0,-1 0 1 0 0,0-1-1 0 0,0 1 1 0 0,1 0-1 0 0,-1 0 1 0 0,0 0-1 0 0,0 0 1 0 0,4 1-1 0 0,3 0 645 0 0,-7-1-596 0 0,0 2-146 0 0,7 8-1 0 0,-7 5-7 0 0,-2-1-26 0 0,1-8-47 0 0,-1 0 1 0 0,0 0-1 0 0,0 0 0 0 0,-1 0 0 0 0,0 1 0 0 0,0-1 0 0 0,0 0 0 0 0,-3 6 1 0 0,-2 2-113 0 0,1 0 0 0 0,0 1 0 0 0,-4 22 1 0 0,4-18-219 0 0,5-16 198 0 0,-1 0-1 0 0,1 1 0 0 0,0-1 1 0 0,0 1-1 0 0,0-1 0 0 0,1 1 1 0 0,-1-1-1 0 0,3 6 1 0 0,0 11-355 0 0,-1-17 364 0 0,15 13-86 0 0,-16-15 190 0 0,0 0 0 0 0,0-1 0 0 0,0 1 0 0 0,0 0-1 0 0,0 0 1 0 0,0-1 0 0 0,0 1 0 0 0,0-1 0 0 0,1 1 0 0 0,-1-1-1 0 0,0 1 1 0 0,0-1 0 0 0,0 0 0 0 0,3 1 0 0 0,1 0-26 0 0,-1 1-61 0 0,28 3 42 0 0,-20-1 49 0 0,-1 3 11 0 0,-9-5 2 0 0,0 0 0 0 0,-1 0 0 0 0,1 0 0 0 0,-1 1 0 0 0,1-1 0 0 0,-1 0 0 0 0,0 1 0 0 0,0 0-1 0 0,0-1 1 0 0,-1 1 0 0 0,1-1 0 0 0,0 1 0 0 0,-1 0 0 0 0,0 0 0 0 0,0-1 0 0 0,0 1 0 0 0,0 0 0 0 0,0-1 0 0 0,0 1 0 0 0,-1 3 0 0 0,0 0 13 0 0,0 0 0 0 0,-1 0 1 0 0,1 0-1 0 0,-1 0 1 0 0,0-1-1 0 0,-1 1 0 0 0,-4 8 1 0 0,-72 105 29 0 0,67-98-236 0 0,11-19 57 0 0,-3 0-283 0 0,4-2 304 0 0,-1 0 1 0 0,1 0-1 0 0,0 0 1 0 0,0 1-1 0 0,-1-1 1 0 0,1 0-1 0 0,0 0 1 0 0,-1 0-1 0 0,1 0 0 0 0,0 1 1 0 0,-1-1-1 0 0,1 0 1 0 0,0 0-1 0 0,-1 0 1 0 0,1 0-1 0 0,-1 0 1 0 0,1 0-1 0 0,0 0 1 0 0,-1 0-1 0 0,1 0 1 0 0,0 0-1 0 0,-1 0 0 0 0,1 0 1 0 0,0-1-1 0 0,-1 1 1 0 0,1 0-1 0 0,-1 0 1 0 0,-2-10-1950 0 0,2-1-4375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25 5984 0 0,'0'0'464'0'0,"-1"2"12"0"0,-16 22 5469 0 0,13-19-5206 0 0,0-1 0 0 0,0 1 0 0 0,1 1 0 0 0,0-1 1 0 0,0 0-1 0 0,0 1 0 0 0,-3 9 0 0 0,2 0 209 0 0,2-9-647 0 0,0 0 1 0 0,1 1 0 0 0,-1 0-1 0 0,1 11 1 0 0,0 3 122 0 0,0-14-310 0 0,0 1 0 0 0,1-1 0 0 0,1 9 0 0 0,1-1 15 0 0,1-1 0 0 0,0 1 0 0 0,1-1 1 0 0,0 0-1 0 0,1 0 0 0 0,0-1 0 0 0,10 18 0 0 0,-14-30-25 0 0,1 0-1 0 0,15 13 82 0 0,-13-14-97 0 0,1-2-35 0 0,-1 0-1 0 0,0-1 1 0 0,1 1-1 0 0,-1-1 1 0 0,0 1 0 0 0,-1-1-1 0 0,1-1 1 0 0,5-5-1 0 0,24-34 379 0 0,-7 8-145 0 0,-21 29-234 0 0,-1-1 1 0 0,0 1-1 0 0,0-1 1 0 0,0 1-1 0 0,-1-1 1 0 0,0 0-1 0 0,-1-1 1 0 0,4-12-1 0 0,-3 4 154 0 0,-1-1-1 0 0,0 1 0 0 0,-2-18 0 0 0,0 29-204 0 0,0-1-1 0 0,-1 0 1 0 0,0 1 0 0 0,0-1-1 0 0,0 0 1 0 0,-1 1 0 0 0,-3-10-1 0 0,4 12-8 0 0,-1 1-1 0 0,1-1 0 0 0,-1 0 0 0 0,0 1 0 0 0,1-1 1 0 0,-1 1-1 0 0,0 0 0 0 0,0 0 0 0 0,-1-1 0 0 0,1 1 1 0 0,0 1-1 0 0,-1-1 0 0 0,1 0 0 0 0,-1 0 0 0 0,0 1 1 0 0,-2-2-1 0 0,0 1-97 0 0,0 1 0 0 0,0-1-1 0 0,0 1 1 0 0,-9-2 0 0 0,12 3 18 0 0,-1 0 0 0 0,1 1 0 0 0,0-1 0 0 0,-1 0 0 0 0,1 1 0 0 0,0-1-1 0 0,-1 1 1 0 0,1 0 0 0 0,0 0 0 0 0,0 0 0 0 0,0 0 0 0 0,-4 2 0 0 0,-17 11-1432 0 0,23-13 1274 0 0,-1-1 0 0 0,1 0 0 0 0,-1 0 0 0 0,1 1-1 0 0,-1-1 1 0 0,1 0 0 0 0,0 1 0 0 0,-1-1 0 0 0,1 1 0 0 0,0-1 0 0 0,-1 1 0 0 0,1-1-1 0 0,0 0 1 0 0,0 1 0 0 0,-1-1 0 0 0,1 1 0 0 0,0-1 0 0 0,0 1 0 0 0,0-1 0 0 0,0 1 0 0 0,0 0-1 0 0,-1 1-1307 0 0,-5 9-5267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06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6912 0 0,'0'0'14687'0'0,"1"1"-14379"0"0,3 9 1951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1 357 8408 0 0,'0'34'11807'0'0,"3"-34"-11616"0"0,1 1-123 0 0,0-1 1 0 0,0 1-1 0 0,0 0 0 0 0,7 3 0 0 0,-6-2-2 0 0,0 0 0 0 0,0-1 0 0 0,0 0 0 0 0,0 0-1 0 0,8 1 1 0 0,12 0 66 0 0,-18-1-78 0 0,-1 0-1 0 0,1-1 1 0 0,12 0 0 0 0,-2-3 57 0 0,0 0 1 0 0,0-2-1 0 0,0 0 0 0 0,0 0 1 0 0,0-1-1 0 0,15-9 1 0 0,24-13 129 0 0,42-25 208 0 0,-19 14-129 0 0,-74 36-303 0 0,2-1 15 0 0,-1 0 0 0 0,0-1 0 0 0,1 0 0 0 0,-1 0-1 0 0,5-6 1 0 0,9-8-34 0 0,-14 14 38 0 0,0-1 0 0 0,-1 1 0 0 0,6-8 0 0 0,-9 10-12 0 0,0 1 1 0 0,1 0 0 0 0,-1-1 0 0 0,1 1 0 0 0,-1 0 0 0 0,4-2-1 0 0,-3 2-1 0 0,0 0-1 0 0,0 0 0 0 0,-1-1 0 0 0,1 1 0 0 0,-1 0 0 0 0,0-1 0 0 0,3-3 0 0 0,7-12-12 0 0,-2 1-1 0 0,0-2 0 0 0,0 0 1 0 0,8-25-1 0 0,-17 37 506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1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8288 0 0,'0'0'756'0'0,"2"3"-623"0"0,11 18 397 0 0,-2 0 3204 0 0,2-9-1811 0 0,-12-12-1860 0 0,0 1 1 0 0,1-1-1 0 0,-1 1 0 0 0,0 0 1 0 0,0 0-1 0 0,0 0 0 0 0,0 0 1 0 0,0-1-1 0 0,-1 1 1 0 0,1 0-1 0 0,0 1 0 0 0,0-1 1 0 0,-1 0-1 0 0,1 0 1 0 0,0 0-1 0 0,-1 0 0 0 0,1 0 1 0 0,-1 1-1 0 0,0-1 0 0 0,1 0 1 0 0,-1 3-1 0 0,0-3-27 0 0,0 0 0 0 0,0 0 1 0 0,0 1-1 0 0,0-1 0 0 0,0 0 0 0 0,0 0 0 0 0,0 0 0 0 0,0 0 1 0 0,0 1-1 0 0,0-1 0 0 0,1 0 0 0 0,-1 0 0 0 0,0 0 0 0 0,1 0 0 0 0,0 2 1 0 0,1 7-616 0 0,-2-9 491 0 0,1 1 0 0 0,-1 0 0 0 0,1 0 0 0 0,-1 0 0 0 0,1-1 0 0 0,0 1 0 0 0,0 0 0 0 0,-1-1-1 0 0,1 1 1 0 0,0-1 0 0 0,1 1 0 0 0,-1-1 0 0 0,0 1 0 0 0,0-1 0 0 0,1 0 0 0 0,1 2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1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4144 0 0,'0'0'737'0'0,"2"-2"880"0"0,30-17 6381 0 0,-30 18-6852 0 0,12-4 1802 0 0,15 5 1011 0 0,-27 2-3885 0 0,6 8-3 0 0,-9 17-58 0 0,-1-8-122 0 0,2-17 81 0 0,-1 1 1 0 0,1 0-1 0 0,0-1 0 0 0,-1 1 1 0 0,1 0-1 0 0,-1-1 0 0 0,-2 5 1 0 0,2-4-152 0 0,1-2-21 0 0,-1 8-178 0 0,0-6 295 0 0,0 1 0 0 0,0-1 0 0 0,1 1 1 0 0,-1-1-1 0 0,1 1 0 0 0,0 3 1 0 0,3-6 27 0 0,1 0 48 0 0,-3 0 7 0 0,1-1 0 0 0,0 1-1 0 0,-1-1 1 0 0,1 0 0 0 0,0 1-1 0 0,-1-1 1 0 0,1 0 0 0 0,0 0-1 0 0,-1 0 1 0 0,1 0 0 0 0,3-1-1 0 0,1 1-154 0 0,0-1 0 0 0,0 0-1 0 0,0-1 1 0 0,0 0 0 0 0,-1 0-1 0 0,1 0 1 0 0,0 0 0 0 0,9-7-1 0 0,-5 4-1878 0 0,-8 4 443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1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5064 0 0,'0'0'389'0'0,"-1"11"1227"0"0,0-7-612 0 0,0 1 1 0 0,1-1-1 0 0,-1 1 0 0 0,1 9 2170 0 0,0-12-2228 0 0,4 32 1702 0 0,-4-32-1707 0 0,1 1-554 0 0,0-2-274 0 0,0 0-64 0 0,-1 0 0 0 0,1-1-1 0 0,-1 1 1 0 0,1 0 0 0 0,-1 0 0 0 0,0-1 0 0 0,1 1 0 0 0,-1 0 0 0 0,0 0 0 0 0,0 0 0 0 0,1 0 0 0 0,-1 1 0 0 0,13 2 995 0 0,-13-3-1013 0 0,1-1 0 0 0,-1 1-1 0 0,0-1 1 0 0,0 1 0 0 0,0-1-1 0 0,1 1 1 0 0,-1-1 0 0 0,0 0-1 0 0,1 1 1 0 0,-1-1-1 0 0,0 1 1 0 0,1-1 0 0 0,-1 0-1 0 0,0 1 1 0 0,1-1 0 0 0,-1 0-1 0 0,1 0 1 0 0,-1 1 0 0 0,1-1-1 0 0,-1 0 1 0 0,0 0 0 0 0,1 1-1 0 0,-1-1 1 0 0,1 0 0 0 0,11 3 649 0 0,-11-4-655 0 0,-1 1 0 0 0,1 0 0 0 0,0 0 0 0 0,0 0 0 0 0,-1-1 1 0 0,1 1-1 0 0,0 0 0 0 0,-1-1 0 0 0,1 1 0 0 0,0-1 0 0 0,-1 1 0 0 0,1-1 0 0 0,0 1 0 0 0,-1-1 0 0 0,1 1 1 0 0,-1-1-1 0 0,1 0 0 0 0,0 0 0 0 0,-1 0 27 0 0,2-1 212 0 0,-2 2-246 0 0,0-1-1 0 0,1 1 0 0 0,-1 0 0 0 0,0-1 1 0 0,0 1-1 0 0,0-1 0 0 0,0 1 0 0 0,1-1 0 0 0,-1 1 1 0 0,0 0-1 0 0,0-1 0 0 0,1 1 0 0 0,-1 0 1 0 0,0-1-1 0 0,1 1 0 0 0,-1 0 0 0 0,0-1 1 0 0,1 1-1 0 0,-1 0 0 0 0,0 0 0 0 0,1-1 1 0 0,-1 1-1 0 0,1 0 0 0 0,-1 0 0 0 0,0 0 1 0 0,1-1-1 0 0,0 1 2 0 0,0 0 0 0 0,0-1 0 0 0,0 1-1 0 0,-1 0 1 0 0,1-1 0 0 0,0 1 0 0 0,-1-1 0 0 0,1 1 0 0 0,0-1 0 0 0,-1 0 0 0 0,1 1 0 0 0,-1-1 0 0 0,1 0-1 0 0,-1 1 1 0 0,1-2 0 0 0,0-1 10 0 0,1 0 0 0 0,-2 0 1 0 0,1-1-1 0 0,0 1 0 0 0,-1 0 0 0 0,0 0 0 0 0,1-1 0 0 0,-1 1 0 0 0,0 0 0 0 0,-1-4 0 0 0,-5-5 35 0 0,1 2-82 0 0,4 9-39 0 0,0 0 1 0 0,0 0-1 0 0,0-1 1 0 0,0 1-1 0 0,-1 0 1 0 0,1 0 0 0 0,0 0-1 0 0,0 0 1 0 0,-1 1-1 0 0,1-1 1 0 0,0 0-1 0 0,-1 0 1 0 0,1 1 0 0 0,-1-1-1 0 0,1 1 1 0 0,-4-1-1 0 0,-21-1-2120 0 0,23 2 1614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4:1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2760 0 0,'0'0'7153'0'0,"-2"1"-7074"0"0,-5 2-149 0 0,5-2-371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2760 0 0,'0'0'16037'0'0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27 5528 0 0,'0'0'497'0'0,"-1"-11"-113"0"0,-5-5 12365 0 0,5 19-12449 0 0,-1 3-123 0 0,1 1 0 0 0,-1-1 1 0 0,1 1-1 0 0,1 0 0 0 0,-1-1 0 0 0,1 1 1 0 0,1 9-1 0 0,-1 5-58 0 0,1-16-93 0 0,-1 1 0 0 0,1-1-1 0 0,0 0 1 0 0,0 1-1 0 0,3 4 1 0 0,3 18 16 0 0,-6-19-47 0 0,2 0 0 0 0,-1-1-1 0 0,8 17 1 0 0,-9-22-107 0 0,2 1-122 0 0,-3-4 219 0 0,0 1 1 0 0,0-1-1 0 0,0 1 1 0 0,0-1 0 0 0,0 0-1 0 0,1 1 1 0 0,-1-1-1 0 0,0 1 1 0 0,0-1-1 0 0,0 0 1 0 0,1 1-1 0 0,-1-1 1 0 0,0 0-1 0 0,0 1 1 0 0,1-1 0 0 0,-1 0-1 0 0,0 0 1 0 0,1 1-1 0 0,-1-1 1 0 0,0 0-1 0 0,1 0 1 0 0,0 1-1 0 0,6 1-264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3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2304 0 0,'0'0'14330'0'0,"-2"2"-13415"0"0,-2 1-549 0 0,1-1-82 0 0,1 0 0 0 0,-1 0-1 0 0,0 0 1 0 0,1 1 0 0 0,-1-1-1 0 0,1 1 1 0 0,0 0 0 0 0,0 0-1 0 0,0 0 1 0 0,0 0 0 0 0,-1 3-1 0 0,1 1-38 0 0,0 0 0 0 0,0-1 1 0 0,-6 12-1 0 0,-4 14 273 0 0,3 3-286 0 0,-5 48 1 0 0,6-28-210 0 0,4-18-7 0 0,1 0 0 0 0,4 54 0 0 0,0-30-147 0 0,0-49-4 0 0,-1 0 0 0 0,2-1 0 0 0,0 1 0 0 0,0-1 0 0 0,1 0 0 0 0,5 14 0 0 0,9 10-7047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5984 0 0,'0'0'541'0'0,"1"-1"-101"0"0,19-9 8503 0 0,6-11-6516 0 0,-16 14-1713 0 0,-1 0 1 0 0,1 0-1 0 0,16-8 0 0 0,5-2 472 0 0,-27 15-980 0 0,1-1 0 0 0,0 1 0 0 0,0 0 0 0 0,8-2 0 0 0,13-5 241 0 0,-24 8-213 0 0,-1 2 62 0 0,6 15 18 0 0,-8-9-345 0 0,0-4 50 0 0,-26 90-1127 0 0,6-24-1124 0 0,20-49 732 0 0,1-18 1023 0 0,0 0-292 0 0,1 0 692 0 0,-1 0 1 0 0,1 0-1 0 0,-1 1 1 0 0,1-1-1 0 0,0 0 0 0 0,0 0 1 0 0,0 0-1 0 0,0 0 1 0 0,0 0-1 0 0,1-1 1 0 0,-1 1-1 0 0,2 2 0 0 0,19 18 187 0 0,-20-20-3 0 0,4 4 252 0 0,-4-5-295 0 0,0 0 0 0 0,0 0 1 0 0,0-1-1 0 0,0 1 0 0 0,1-1 1 0 0,-1 1-1 0 0,0-1 0 0 0,3 0 0 0 0,-3 0 239 0 0,0 0 28 0 0,0 0-270 0 0,-1 0 1 0 0,1 1-1 0 0,0-1 0 0 0,0 1 1 0 0,-1-1-1 0 0,1 1 0 0 0,0-1 1 0 0,-1 1-1 0 0,1 0 1 0 0,-1 0-1 0 0,1 0 0 0 0,-1 0 1 0 0,1 0-1 0 0,-1 0 1 0 0,0 0-1 0 0,1 0 0 0 0,-1 0 1 0 0,0 1-1 0 0,0-1 1 0 0,0 1-1 0 0,1 1 0 0 0,-1-1 259 0 0,0 8 311 0 0,4 25 137 0 0,-4-32-709 0 0,-1-1 0 0 0,0 1 0 0 0,0 0 0 0 0,0-1 0 0 0,-1 1 0 0 0,1 0 0 0 0,-1-1 0 0 0,1 1 0 0 0,-1-1 0 0 0,-2 6 0 0 0,2-7 133 0 0,1 2 46 0 0,0-2-226 0 0,0-1 0 0 0,0 0 0 0 0,0 1 0 0 0,0-1 0 0 0,0 1 0 0 0,0-1 0 0 0,0 1 0 0 0,0-1-1 0 0,0 1 1 0 0,0-1 0 0 0,0 1 0 0 0,0-1 0 0 0,0 1 0 0 0,-1-1 0 0 0,1 0 0 0 0,0 1 0 0 0,0-1 0 0 0,0 1-1 0 0,-1-1 1 0 0,1 1 0 0 0,-13 16 69 0 0,9-10-74 0 0,-7 4 4 0 0,10-10-689 0 0,-11 11 1956 0 0,9-7-3780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4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17 5528 0 0,'0'27'15230'0'0,"0"-25"-14386"0"0,-4 7-646 0 0,0 0 0 0 0,1 1 0 0 0,0 0 0 0 0,0 0 0 0 0,1 0 0 0 0,1 0 0 0 0,-1 10 0 0 0,2-11-196 0 0,0 0-1 0 0,0 0 1 0 0,1 0 0 0 0,0 0-1 0 0,0-1 1 0 0,1 1 0 0 0,4 11-1 0 0,1-4-1 0 0,-1-5-10 0 0,-5-11 4 0 0,1 1 1 0 0,-1 0-1 0 0,1 0 1 0 0,-1-1 0 0 0,1 1-1 0 0,-1-1 1 0 0,1 1-1 0 0,-1-1 1 0 0,1 0 0 0 0,0 1-1 0 0,-1-1 1 0 0,1 0-1 0 0,-1 0 1 0 0,1 0 0 0 0,2-1-1 0 0,1 1-41 0 0,-3 0 47 0 0,0 0-1 0 0,1 0 0 0 0,-1 0 1 0 0,0 0-1 0 0,0 0 0 0 0,0-1 1 0 0,1 1-1 0 0,-1-1 0 0 0,0 0 1 0 0,0 0-1 0 0,0 0 0 0 0,0 0 1 0 0,0 0-1 0 0,0 0 0 0 0,0 0 1 0 0,0 0-1 0 0,-1-1 1 0 0,1 1-1 0 0,0-1 0 0 0,-1 0 1 0 0,1 1-1 0 0,-1-1 0 0 0,0 0 1 0 0,1 0-1 0 0,-1 0 0 0 0,1-2 1 0 0,6-8 1 0 0,-4 7 32 0 0,-1 1 0 0 0,0-1 0 0 0,0 0 0 0 0,-1 0 0 0 0,0 0-1 0 0,1 0 1 0 0,-2 0 0 0 0,1-1 0 0 0,-1 1 0 0 0,2-9 0 0 0,-2 2 50 0 0,-1 1 1 0 0,1 0-1 0 0,-2 0 0 0 0,-2-15 1 0 0,2 22-67 0 0,0 0 1 0 0,0 0-1 0 0,-1 0 1 0 0,0 0-1 0 0,1 1 0 0 0,-1-1 1 0 0,-1 1-1 0 0,1-1 0 0 0,0 1 1 0 0,-4-3-1 0 0,-3-6 37 0 0,8 10-64 0 0,0 1-1 0 0,0 0 1 0 0,0 0-1 0 0,0 0 1 0 0,0 0 0 0 0,0 0-1 0 0,0 0 1 0 0,0 0-1 0 0,-1 1 1 0 0,1-1-1 0 0,0 0 1 0 0,-1 1-1 0 0,1-1 1 0 0,0 1 0 0 0,-1-1-1 0 0,1 1 1 0 0,-1 0-1 0 0,1-1 1 0 0,-1 1-1 0 0,1 0 1 0 0,-4 0-1 0 0,0 1-187 0 0,0 0-1 0 0,-1 0 0 0 0,1 0 0 0 0,-8 3 0 0 0,12-4 153 0 0,1 0 0 0 0,0 1 1 0 0,0-1-1 0 0,-1 0 0 0 0,1 0 0 0 0,0 0 0 0 0,0 0 0 0 0,-1 0 0 0 0,1 1 0 0 0,0-1 0 0 0,0 0 0 0 0,-1 0 0 0 0,1 0 0 0 0,0 1 1 0 0,0-1-1 0 0,0 0 0 0 0,0 0 0 0 0,-1 1 0 0 0,1-1 0 0 0,0 0 0 0 0,0 1 0 0 0,0-1 0 0 0,0 0 0 0 0,0 1 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5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7832 0 0,'0'0'11167'0'0,"2"-1"-10945"0"0,8-4-280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5064 0 0,'0'0'10678'0'0,"2"0"-9933"0"0,7 0-13 0 0,-6 0-16 0 0,0 1-4 0 0,-3-1-707 0 0,3 0 127 0 0,0 1 0 0 0,0 0 0 0 0,0 0 0 0 0,0 0 1 0 0,-1 0-1 0 0,1 0 0 0 0,0 1 0 0 0,0-1 0 0 0,-1 1 0 0 0,1 0 1 0 0,-1 0-1 0 0,0 0 0 0 0,3 2 0 0 0,66 66 1573 0 0,-52-57-1509 0 0,-17-12-178 0 0,0 0 0 0 0,0 0 1 0 0,0 0-1 0 0,0 0 1 0 0,0 1-1 0 0,0-1 0 0 0,0 1 1 0 0,0 0-1 0 0,-1-1 1 0 0,1 1-1 0 0,2 4 0 0 0,-3-5-32 0 0,0 0-1 0 0,0 0 0 0 0,0 1 0 0 0,0-1 0 0 0,0 0 1 0 0,1 0-1 0 0,-1 0 0 0 0,0 0 0 0 0,0 0 0 0 0,3 1 1 0 0,-2-2-266 0 0,-1 2 186 0 0,-1 0 0 0 0,1-1 0 0 0,0 1 0 0 0,0-1 0 0 0,-1 0 0 0 0,1 1 1 0 0,0-1-1 0 0,0 0 0 0 0,1 1 0 0 0,-1-1 0 0 0,2 1 0 0 0,1 3-401 0 0,4 6-621 0 0,-1 0-40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11520 0 0,'0'0'5858'0'0,"0"3"-4979"0"0,0 6-162 0 0,0 0 0 0 0,3 15 1 0 0,-2-21-241 0 0,6 9 284 0 0,-3-1-603 0 0,0 0-1 0 0,0 1 1 0 0,-1 0-1 0 0,-1 0 1 0 0,2 21-1 0 0,-1-15-59 0 0,5 24 1 0 0,16 76-17 0 0,-5-18-26 0 0,-5 0-86 0 0,0-3-176 0 0,-8-65-117 0 0,-3-16-42 0 0,7 24 0 0 0,2 5-279 0 0,-2-7-1519 0 0,-3-17-3140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9216 0 0,'0'0'3758'0'0,"2"-1"-2226"0"0,13-4 335 0 0,-12 5-1656 0 0,-1-1-1 0 0,1 0 0 0 0,0 0 0 0 0,0 0 1 0 0,-1 0-1 0 0,1-1 0 0 0,0 1 0 0 0,-1-1 1 0 0,1 1-1 0 0,2-4 0 0 0,4-2 499 0 0,1 1 0 0 0,0 0 0 0 0,0 0 0 0 0,20-8 0 0 0,-2 1 522 0 0,-27 15-1167 0 0,2 7-91 0 0,-2-6 7 0 0,1 0 1 0 0,-1 0-1 0 0,-1 0 1 0 0,1 0-1 0 0,0 0 1 0 0,-1 0-1 0 0,1 0 1 0 0,-1 0 0 0 0,0 0-1 0 0,-1 4 1 0 0,-16 90-2752 0 0,12-76 1006 0 0,-7 23 1 0 0,6-30 1140 0 0,5-11 16 0 0,0-2-403 0 0,-1 1 874 0 0,0 1 90 0 0,0 11-815 0 0,2-12 870 0 0,0 0 0 0 0,1 0 0 0 0,-1-1 0 0 0,0 1 0 0 0,1 0 0 0 0,-1 0 0 0 0,1-1 0 0 0,0 1 0 0 0,1 2 0 0 0,-1-2 746 0 0,0 0-388 0 0,1 1-130 0 0,1-1 0 0 0,0 0 0 0 0,-1 0 0 0 0,1 1 0 0 0,0-2 0 0 0,0 1-1 0 0,6 3 1 0 0,-7-4 812 0 0,4 4 8 0 0,16 9-92 0 0,-20-13-544 0 0,11 6 1344 0 0,-12-5-1604 0 0,0 9-33 0 0,1-1-1 0 0,-1 17 0 0 0,-2-26-119 0 0,1-1-1 0 0,0 1 1 0 0,0 0-1 0 0,0 0 1 0 0,1-1-1 0 0,-1 1 1 0 0,0 0 0 0 0,0-1-1 0 0,0 1 1 0 0,0 0-1 0 0,1-1 1 0 0,-1 1-1 0 0,0 0 1 0 0,1-1 0 0 0,-1 1-1 0 0,0 0 1 0 0,1-1-1 0 0,0 2 1 0 0,3 6 5 0 0,-7 16 76 0 0,-7 18-8 0 0,3-30-69 0 0,-12 19 28 0 0,6-9-25 0 0,3-11-14 0 0,2-4 0 0 0,0 1-54 0 0,6-6-226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3224 0 0,'0'0'143'0'0,"0"2"478"0"0,1 9 8793 0 0,4 12-4588 0 0,-5-18-4485 0 0,1-1 0 0 0,-1 0 0 0 0,1 1 0 0 0,3 6 0 0 0,-2-4-95 0 0,0-1 0 0 0,-1 0 1 0 0,0 1-1 0 0,0-1 1 0 0,0 1-1 0 0,-1 8 0 0 0,4 23 259 0 0,10 27-220 0 0,-13-55-272 0 0,1 0 0 0 0,7 16 0 0 0,6 23 39 0 0,-14-47-47 0 0,0 0-1 0 0,-1 0 1 0 0,2 0-1 0 0,-1 0 1 0 0,0 0-1 0 0,0 0 1 0 0,1 0-1 0 0,-1 0 1 0 0,1 0-1 0 0,2 2 1 0 0,-1-1-2 0 0,5 4 9 0 0,4-3 47 0 0,-12-4-54 0 0,1 0-1 0 0,0 0 1 0 0,-1 0 0 0 0,1 0 0 0 0,0-1-1 0 0,-1 1 1 0 0,1 0 0 0 0,0-1-1 0 0,-1 1 1 0 0,1 0 0 0 0,0-1-1 0 0,-1 1 1 0 0,1-1 0 0 0,-1 1 0 0 0,1 0-1 0 0,0-2 1 0 0,5-4 61 0 0,-1 0 1 0 0,0-1-1 0 0,0 0 1 0 0,0 0-1 0 0,-1-1 1 0 0,0 1-1 0 0,-1-1 0 0 0,0 0 1 0 0,0 0-1 0 0,3-14 1 0 0,1-6 190 0 0,-2 10-74 0 0,0-1 1 0 0,-2 0-1 0 0,2-32 0 0 0,-5 46-134 0 0,-1 0 0 0 0,1 0 0 0 0,-1 0 0 0 0,-1 0 0 0 0,1-1 0 0 0,-1 2 0 0 0,-2-8 0 0 0,-6-17 133 0 0,9 26-180 0 0,1 0 0 0 0,-2 0 0 0 0,1 0 0 0 0,0 0 0 0 0,-1 1 0 0 0,1-1 0 0 0,-1 0 1 0 0,0 1-1 0 0,0-1 0 0 0,0 1 0 0 0,0-1 0 0 0,0 1 0 0 0,0 0 0 0 0,-1 0 1 0 0,1 0-1 0 0,-1 0 0 0 0,0 1 0 0 0,1-1 0 0 0,-4-1 0 0 0,2 2-90 0 0,1 1-1 0 0,0-1 1 0 0,-1 1-1 0 0,1-1 1 0 0,-1 1-1 0 0,1 0 1 0 0,-1 1-1 0 0,1-1 1 0 0,-1 0-1 0 0,-6 3 1 0 0,7-3-123 0 0,-1 1-99 0 0,1 0 0 0 0,0 0-1 0 0,0 1 1 0 0,0-1 0 0 0,0 1 0 0 0,0-1-1 0 0,0 1 1 0 0,0 0 0 0 0,0 0 0 0 0,1 0-1 0 0,-1 1 1 0 0,1-1 0 0 0,-4 4-1 0 0,-6 8-2105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4:1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34 1840 0 0,'-7'-7'8590'0'0,"7"3"-8628"0"0,0-3 3726 0 0,2 6-3310 0 0,2-2-1132 0 0,5-4 3789 0 0,-10 4-1160 0 0,-6 2-1358 0 0,-37 8 27 0 0,42-6-470 0 0,-1-1-1 0 0,1 1 0 0 0,-1 0 0 0 0,1 0 1 0 0,-1 0-1 0 0,1 0 0 0 0,-1 1 0 0 0,1-1 0 0 0,0 0 1 0 0,0 1-1 0 0,0 0 0 0 0,-4 3 0 0 0,6-4 34 0 0,-3 1-10 0 0,-15 21 19 0 0,-18 28 0 0 0,34-46-109 0 0,0 0 1 0 0,0 0-1 0 0,0 1 0 0 0,0-1 0 0 0,1 1 0 0 0,-1 5 0 0 0,-1 4 7 0 0,1-11-14 0 0,2-3 0 0 0,6 18 0 0 0,-4-5 0 0 0,-2-13 0 0 0,0 0 0 0 0,0-1 0 0 0,0 1 0 0 0,1 0 0 0 0,-1-1 0 0 0,0 1 0 0 0,1 0 0 0 0,-1 0 0 0 0,0-1 0 0 0,1 1 0 0 0,-1 0 0 0 0,1-1 0 0 0,-1 1 0 0 0,1 0 0 0 0,11 5 0 0 0,-10-5 2 0 0,0 0-1 0 0,0 0 1 0 0,0 0-1 0 0,0 0 1 0 0,0-1-1 0 0,1 1 1 0 0,-1-1-1 0 0,0 1 1 0 0,1-1-1 0 0,-1 0 1 0 0,0 0-1 0 0,0 0 1 0 0,1 0-1 0 0,-1 0 1 0 0,0-1-1 0 0,1 1 1 0 0,-1-1-1 0 0,0 1 1 0 0,0-1-1 0 0,0 0 1 0 0,0 0-1 0 0,1 0 1 0 0,-1 0-1 0 0,0 0 1 0 0,-1 0-1 0 0,1-1 1 0 0,2-1-1 0 0,0 0 23 0 0,1-1 7 0 0,0 0 0 0 0,-1 0 0 0 0,1 0 0 0 0,4-7 0 0 0,-1 0 28 0 0,-5 8-44 0 0,0-1 0 0 0,-1 1 0 0 0,0-1-1 0 0,3-6 1 0 0,6-9-17 0 0,-8 15 36 0 0,0 0-1 0 0,0 0 1 0 0,-1-1-1 0 0,1 0 1 0 0,-1 1-1 0 0,0-1 0 0 0,-1 0 1 0 0,1 0-1 0 0,-1 0 1 0 0,0 0-1 0 0,1-8 1 0 0,-2 10 13 0 0,0 1 1 0 0,1-1 0 0 0,-1 0-1 0 0,1 1 1 0 0,-1-1-1 0 0,1 1 1 0 0,0-1 0 0 0,0 1-1 0 0,0-1 1 0 0,3-3 0 0 0,-4 5-41 0 0,1 0 0 0 0,-1 1 0 0 0,0-1 0 0 0,1 1 0 0 0,-1-1 0 0 0,0 0 0 0 0,0 1 0 0 0,0-1 0 0 0,0 0 0 0 0,0 1 0 0 0,0-1 0 0 0,0 0 0 0 0,0 1 0 0 0,0-1 0 0 0,0 0 0 0 0,0 1 0 0 0,0-1 0 0 0,0-1 0 0 0,-1 1 14 0 0,1 0-16 0 0,0 1 0 0 0,0 0 0 0 0,0 0 0 0 0,0 0 0 0 0,0-1 0 0 0,0 1 0 0 0,0 0 0 0 0,0 0 0 0 0,0-1 0 0 0,0 1 0 0 0,0 0 0 0 0,0 0 0 0 0,0 0 0 0 0,0 0 0 0 0,0-1 0 0 0,-1 1 0 0 0,1 0 0 0 0,0 0 0 0 0,0 0 0 0 0,0-1 0 0 0,0 1 0 0 0,0 0 0 0 0,-1 0 1 0 0,1 0-1 0 0,0 0 0 0 0,0 0 0 0 0,0 0 0 0 0,-1 0 0 0 0,1-1 0 0 0,0 1 0 0 0,0 0 0 0 0,0 0 0 0 0,-1 0 0 0 0,1 0 0 0 0,0 0 0 0 0,0 0 0 0 0,0 0 0 0 0,-1 0 0 0 0,1 0 0 0 0,0 0 0 0 0,-1 0 0 0 0,0 0 786 0 0,3 29-715 0 0,-1-18-45 0 0,-1 0 0 0 0,-1 21 0 0 0,0-28-25 0 0,1 1 0 0 0,0-1 0 0 0,0 1 1 0 0,0-1-1 0 0,1 1 0 0 0,0-1 0 0 0,0 0 0 0 0,2 7 0 0 0,-2-6-5 0 0,1-1 1 0 0,-1 1-1 0 0,0-1 0 0 0,-1 1 0 0 0,1-1 0 0 0,-1 1 0 0 0,0 6 0 0 0,-6 89 52 0 0,3-76-38 0 0,2-20-9 0 0,0-1-1 0 0,1 0 1 0 0,-1 0-1 0 0,1 1 1 0 0,0-1-1 0 0,1 6 1 0 0,1 5-1 0 0,1 29 1 0 0,-3-30-6 0 0,1-1 0 0 0,4 22-1 0 0,-4-2-415 0 0,8-27 86 0 0,10-27-7261 0 0,-11 7 1841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12496 0 0,'0'0'1133'0'0,"1"-2"-813"0"0,5-7 5164 0 0,-3 10-5254 0 0,1 0-135 0 0,0 0 0 0 0,0 0 0 0 0,0 0 0 0 0,0-1 0 0 0,0 0 0 0 0,0 0 0 0 0,0 0 0 0 0,0 0 0 0 0,1-1 0 0 0,-1 1 0 0 0,6-3 0 0 0,-7 2 117 0 0,-1 0 4 0 0,-1 1-208 0 0,0-1-1 0 0,0 0 1 0 0,0 1 0 0 0,0-1-1 0 0,-1 0 1 0 0,1 0-1 0 0,0 1 1 0 0,0-1-1 0 0,0 0 1 0 0,-1 0-1 0 0,1 0 1 0 0,0 0-1 0 0,-1 0 1 0 0,1 0-1 0 0,-1 0 1 0 0,1 0 0 0 0,-1 0-1 0 0,1-1 1 0 0,-1 1-1 0 0,1-2 1 0 0,3-9-143 0 0,-3 10 6 0 0,-16-5-839 0 0,7 2 607 0 0,-5-1-149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8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8264 0 0,'0'0'13485'0'0,"0"2"-13263"0"0,0 1-150 0 0,-1 1-1 0 0,1 0 0 0 0,-1-1 0 0 0,0 1 0 0 0,0-1 1 0 0,-1 1-1 0 0,1-1 0 0 0,-3 4 0 0 0,-6 20 356 0 0,10-26-413 0 0,0 0-1 0 0,-1 0 0 0 0,1 0 1 0 0,-1-1-1 0 0,1 1 0 0 0,0 0 0 0 0,-1 0 1 0 0,1-1-1 0 0,-1 1 0 0 0,0 0 1 0 0,1-1-1 0 0,-1 1 0 0 0,1 0 1 0 0,-1-1-1 0 0,0 1 0 0 0,0 0 1 0 0,-6 4 63 0 0,-3 15 134 0 0,7-13-192 0 0,-1 0 1 0 0,1 0-1 0 0,-7 9 0 0 0,8-12-31 0 0,-10 10-66 0 0,8-10-1663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19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57 8496 0 0,'0'0'4377'0'0,"0"-2"-3141"0"0,0 2-1071 0 0,0-1 0 0 0,0 0 0 0 0,0 0 1 0 0,0 0-1 0 0,-1 0 0 0 0,1 0 0 0 0,0 0 0 0 0,0 1 0 0 0,-1-1 1 0 0,1 0-1 0 0,0 0 0 0 0,-1 0 0 0 0,1 1 0 0 0,-1-1 0 0 0,1 0 1 0 0,-1 0-1 0 0,1 1 0 0 0,-1-1 0 0 0,0 1 0 0 0,1-1 1 0 0,-1 0-1 0 0,0 1 0 0 0,1-1 0 0 0,-1 1 0 0 0,0-1 0 0 0,0 1 1 0 0,1 0-1 0 0,-1-1 0 0 0,0 1 0 0 0,0 0 0 0 0,0 0 0 0 0,0-1 1 0 0,-1 1-1 0 0,-3-2 351 0 0,0 1 0 0 0,0-1 0 0 0,0-1 0 0 0,-8-5 0 0 0,10 6-354 0 0,-1 0 1 0 0,1 0-1 0 0,0 0 1 0 0,-1 1-1 0 0,0-1 0 0 0,1 1 1 0 0,-1 0-1 0 0,0 0 1 0 0,0 0-1 0 0,0 0 1 0 0,-4 0-1 0 0,-11 2-17 0 0,0 0 0 0 0,0 2 0 0 0,0 0 0 0 0,0 1 0 0 0,0 0 0 0 0,1 2-1 0 0,-1 0 1 0 0,2 2 0 0 0,-32 16 0 0 0,0 1-146 0 0,26-14-18 0 0,1 1-1 0 0,-30 21 0 0 0,11-7-970 0 0,39-24 456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0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11056 0 0,'0'0'3132'0'0,"1"-2"-2063"0"0,3-4-378 0 0,0 0 0 0 0,1 0 0 0 0,0 0 0 0 0,0 1 1 0 0,8-7-1 0 0,-5 5-343 0 0,1 1 1 0 0,0 0 0 0 0,0 1-1 0 0,0-1 1 0 0,1 2 0 0 0,0-1 0 0 0,0 2-1 0 0,0-1 1 0 0,1 1 0 0 0,16-2-1 0 0,-11 0 204 0 0,7-1 14 0 0,-21 6-178 0 0,12 13 358 0 0,-13-10-770 0 0,0 0 0 0 0,0 0 0 0 0,-1 1 0 0 0,1-1 0 0 0,-1 0 0 0 0,0 0 0 0 0,0 0 0 0 0,0 0 0 0 0,0 0 0 0 0,0 1 0 0 0,-1-1 0 0 0,1 0 0 0 0,-1 0 0 0 0,0 0 0 0 0,0 0 0 0 0,0 0 0 0 0,-1 0 0 0 0,-2 4 0 0 0,-3 4-182 0 0,0 0 0 0 0,-1-1-1 0 0,-11 12 1 0 0,18-21 186 0 0,-1 1-47 0 0,-1 2-65 0 0,0-1 0 0 0,1 1 0 0 0,-1-1 0 0 0,1 1 0 0 0,0 0 0 0 0,0 0 0 0 0,1 0 0 0 0,-1 0 0 0 0,-1 6 0 0 0,2-7 39 0 0,1 0 33 0 0,1 0 58 0 0,-1 1 0 0 0,1-1 0 0 0,-1 0 0 0 0,1 1 0 0 0,0-1 0 0 0,0 0 0 0 0,1 1 0 0 0,-1-1 0 0 0,1 0-1 0 0,-1 0 1 0 0,1 0 0 0 0,0 0 0 0 0,0-1 0 0 0,1 1 0 0 0,-1 0 0 0 0,0-1 0 0 0,1 1 0 0 0,-1-1 0 0 0,1 0 0 0 0,0 0 0 0 0,0 0 0 0 0,0 0 0 0 0,0-1 0 0 0,0 1 0 0 0,4 1 0 0 0,-5-3 26 0 0,0 1 1 0 0,0 0 0 0 0,-1 0-1 0 0,1 0 1 0 0,0 1 0 0 0,-1-1 0 0 0,1 0-1 0 0,-1 1 1 0 0,1-1 0 0 0,-1 1-1 0 0,2 1 1 0 0,7 7 168 0 0,-8-8-132 0 0,-1 0-1 0 0,1 0 1 0 0,0 0 0 0 0,-1 0-1 0 0,1 0 1 0 0,-1 0 0 0 0,0 0 0 0 0,2 4-1 0 0,-1-2 43 0 0,0-2 311 0 0,-2 10-76 0 0,0-8-295 0 0,0-1-1 0 0,-1 0 0 0 0,1 1 1 0 0,-1-1-1 0 0,0 1 1 0 0,0-1-1 0 0,0 0 0 0 0,0 0 1 0 0,0 0-1 0 0,-1 1 0 0 0,0-1 1 0 0,1 0-1 0 0,-5 4 1 0 0,-6 12 98 0 0,11-16-127 0 0,-1-1 0 0 0,1 0 0 0 0,-1 0 0 0 0,0 0 0 0 0,0 0 0 0 0,0 0 0 0 0,0 0 0 0 0,0-1 0 0 0,0 1 0 0 0,0 0 0 0 0,-1-1 0 0 0,-3 2 0 0 0,0 1-1 0 0,-1-1 0 0 0,1 2-1 0 0,-8 5 1 0 0,3-5-105 0 0,-18-4-792 0 0,28-1 423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15608 0 0,'0'0'1565'0'0,"1"2"-1305"0"0,2 4 239 0 0,0 0 1 0 0,-1 0 0 0 0,1 0-1 0 0,0 7 1 0 0,7 18 666 0 0,-8-25-1099 0 0,0 1 1 0 0,0 0-1 0 0,2 9 1 0 0,4 19 296 0 0,-8-35-359 0 0,2 6 88 0 0,0 0 0 0 0,0 0-1 0 0,0 0 1 0 0,1-1 0 0 0,0 1 0 0 0,0-1-1 0 0,1 0 1 0 0,-1 0 0 0 0,9 9-1 0 0,7 11 4 0 0,-7-17-80 0 0,-9-7 55 0 0,0 0-1 0 0,-1 0 1 0 0,1 0-1 0 0,0-1 1 0 0,0 0-1 0 0,0 1 1 0 0,6-1-1 0 0,4-2 8 0 0,-11 0-61 0 0,-1 1 1 0 0,1-1-1 0 0,-1 0 1 0 0,1 1-1 0 0,-1-1 1 0 0,0 0-1 0 0,0 0 1 0 0,0 0-1 0 0,0 0 0 0 0,1-4 1 0 0,8-21 494 0 0,-9 19-359 0 0,0 0 0 0 0,0 0 0 0 0,0 0 0 0 0,-1 0 0 0 0,-2-15 0 0 0,1-7 18 0 0,0 25-154 0 0,0 0-1 0 0,0 1 1 0 0,0-1 0 0 0,-1 1-1 0 0,1-1 1 0 0,-1 1 0 0 0,0-1-1 0 0,-1 1 1 0 0,1 0 0 0 0,-1 0-1 0 0,0 0 1 0 0,0 0 0 0 0,0 1-1 0 0,-4-5 1 0 0,-7-8 64 0 0,13 15-76 0 0,0 0 0 0 0,0 0 0 0 0,0 0 0 0 0,0 0 0 0 0,0 0 0 0 0,0 0 1 0 0,0 1-1 0 0,-1-1 0 0 0,1 0 0 0 0,0 1 0 0 0,-1-1 0 0 0,1 1 0 0 0,0-1 1 0 0,-1 1-1 0 0,1 0 0 0 0,-1 0 0 0 0,1-1 0 0 0,-2 1 0 0 0,-26 3-399 0 0,27-3 309 0 0,-26 6-899 0 0,26-5 438 0 0,0 0-982 0 0,-3 0 1185 0 0,-2 0-771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1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11888 0 0,'0'0'2260'0'0,"9"0"2139"0"0,-8 0-4335 0 0,1 1-1 0 0,0-1 1 0 0,-1 1-1 0 0,1-1 0 0 0,-1 1 1 0 0,1-1-1 0 0,-1 1 1 0 0,0 0-1 0 0,1 0 0 0 0,-1 0 1 0 0,0 0-1 0 0,0 0 1 0 0,1 0-1 0 0,-1 0 0 0 0,0 0 1 0 0,0 0-1 0 0,0 1 1 0 0,1 1-1 0 0,0 0 45 0 0,0-1 0 0 0,0 1 1 0 0,0-1-1 0 0,1 0 0 0 0,-1 0 1 0 0,0 0-1 0 0,5 2 0 0 0,-3-2 57 0 0,0 0 0 0 0,1 0 0 0 0,-1 0 0 0 0,0-1-1 0 0,9 2 1 0 0,-12-3 115 0 0,17 2 2819 0 0,-19-21-2822 0 0,-6 9-287 0 0,5 9-56 0 0,1 1 1 0 0,0-1 0 0 0,-1 0 0 0 0,1 1-1 0 0,0-1 1 0 0,-1 0 0 0 0,1 1 0 0 0,-1 0-1 0 0,1-1 1 0 0,-1 1 0 0 0,1 0 0 0 0,-1 0-1 0 0,0 0 1 0 0,1 0 0 0 0,-1 0 0 0 0,1 0-1 0 0,-1 0 1 0 0,1 1 0 0 0,-1-1 0 0 0,1 0-1 0 0,-1 1 1 0 0,1-1 0 0 0,-1 1 0 0 0,1 0-1 0 0,0-1 1 0 0,-1 1 0 0 0,1 0 0 0 0,0 0-1 0 0,-1 0 1 0 0,1 0 0 0 0,-1 1 0 0 0,-19 13-4013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2304 0 0,'0'106'167'0'0,"-1"-80"-117"0"0,1-26-51 0 0,0 0 0 0 0,0 0 0 0 0,0 0-1 0 0,0 0 1 0 0,0 0 0 0 0,0 0 0 0 0,0 0 0 0 0,0 0 0 0 0,0 0 0 0 0,0 0 0 0 0,-1 0 0 0 0,1 0 0 0 0,0 0 0 0 0,0 0-1 0 0,0 0 1 0 0,0 0 0 0 0,0 0 0 0 0,0 0 0 0 0,0 0 0 0 0,0 0 0 0 0,0 0 0 0 0,0 0 0 0 0,0 0 0 0 0,0 0-1 0 0,0 0 1 0 0,-1 0 0 0 0,1 0 0 0 0,0 0 0 0 0,0 0 0 0 0,0 0 0 0 0,0 0 0 0 0,0 0 0 0 0,0 0 0 0 0,0 0-1 0 0,0 0 1 0 0,0 0 0 0 0,0 0 0 0 0,0 0 0 0 0,-4-24 370 0 0,4 14 1874 0 0,1 1-1 0 0,-1-1 1 0 0,5-18 0 0 0,-4 24-1685 0 0,-1 1-1 0 0,1-1 1 0 0,-1 0-1 0 0,0 1 0 0 0,0-1 1 0 0,0-4-1 0 0,-1-2 2984 0 0,3 9-3005 0 0,0 0-395 0 0,1 0 0 0 0,-1 0 0 0 0,0 0 1 0 0,1 0-1 0 0,-1 0 0 0 0,1 1 1 0 0,-1-1-1 0 0,1 1 0 0 0,-1 0 0 0 0,1-1 1 0 0,4 1-1 0 0,29 6 1357 0 0,-18-2-1254 0 0,-13-3-166 0 0,-1 1 1 0 0,0 0-1 0 0,0 0 1 0 0,0 0-1 0 0,0 0 1 0 0,0 1-1 0 0,0 0 1 0 0,5 4-1 0 0,9 6 77 0 0,-15-10-130 0 0,13 9 22 0 0,-12-9-52 0 0,0 0-1 0 0,-1 0 1 0 0,1 0-1 0 0,-1 1 1 0 0,0-1-1 0 0,5 8 1 0 0,-6-8-126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2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663 0 6912 0 0,'0'0'622'0'0,"-1"2"-512"0"0,1-1 65 0 0,-2 2-532 0 0,-14-2 2607 0 0,-4-2 3399 0 0,17 0-5242 0 0,0 0 0 0 0,-1 1 0 0 0,1 0 0 0 0,0 0 0 0 0,0 0 0 0 0,-1 0 0 0 0,1 1 0 0 0,-5 0-1 0 0,1 1 141 0 0,-1 0-1 0 0,1 0 0 0 0,-1-1 0 0 0,1-1 0 0 0,-17 1 0 0 0,15-1-234 0 0,-1 0-1 0 0,0 1 1 0 0,-9 2-1 0 0,-18 3 308 0 0,28-5-483 0 0,1 0-1 0 0,0 0 1 0 0,0 1-1 0 0,-1 1 0 0 0,-11 4 1 0 0,1 3 7 0 0,-1 1 1 0 0,1 1-1 0 0,-32 26 0 0 0,15-13-143 0 0,23-17 0 0 0,-22 18 0 0 0,-5 7 0 0 0,26-21 0 0 0,-1 0 0 0 0,2 1 0 0 0,0 0 0 0 0,-13 17 0 0 0,7-2-1 0 0,14-18-98 0 0,-1 0 0 0 0,-1-1-1 0 0,0 0 1 0 0,-15 15 0 0 0,20-22-197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11976 0 0,'0'0'1416'0'0,"2"-1"-664"0"0,3-1-289 0 0,0 0 1 0 0,0-1-1 0 0,10-1 0 0 0,13-6 686 0 0,6-4 432 0 0,-29 13-1350 0 0,-1-1 0 0 0,1 0 0 0 0,0 0 0 0 0,-1 0 1 0 0,1 0-1 0 0,-1-1 0 0 0,0 0 0 0 0,0 1 0 0 0,6-7 0 0 0,-8 6-83 0 0,0 1 0 0 0,0 0-1 0 0,0 0 1 0 0,0 0 0 0 0,0 0-1 0 0,1 0 1 0 0,-1 0 0 0 0,1 0 0 0 0,-1 1-1 0 0,1-1 1 0 0,0 1 0 0 0,-1 0 0 0 0,1 0-1 0 0,0 0 1 0 0,4-1 0 0 0,-5 2 376 0 0,0 0-11 0 0,9 0 443 0 0,-2 3-801 0 0,-8-3-154 0 0,-1 1 0 0 0,0 0 0 0 0,1 0 0 0 0,-1-1 0 0 0,0 1 0 0 0,0 0 0 0 0,0 0 0 0 0,0-1 0 0 0,0 1 0 0 0,0 0 0 0 0,0 0 0 0 0,0 0 0 0 0,0-1 0 0 0,0 1 0 0 0,0 0 0 0 0,0 0 0 0 0,-1 1 0 0 0,-6 18-3 0 0,3-9 3 0 0,-3 13-265 0 0,-30 102-1880 0 0,19-87 931 0 0,17-36 1059 0 0,-1 0 0 0 0,0 1 0 0 0,0-1 0 0 0,0 0 0 0 0,-1 0 0 0 0,1 0-1 0 0,-1-1 1 0 0,-3 4 0 0 0,6-6 124 0 0,0 0-1 0 0,-1 0 0 0 0,1 0 0 0 0,0 0 0 0 0,0 0 1 0 0,-1 0-1 0 0,1 1 0 0 0,0-1 0 0 0,0 0 0 0 0,0 0 0 0 0,-1 0 1 0 0,1 0-1 0 0,0 0 0 0 0,0 1 0 0 0,0-1 0 0 0,-1 0 1 0 0,1 0-1 0 0,0 0 0 0 0,0 1 0 0 0,0-1 0 0 0,0 0 1 0 0,0 0-1 0 0,-1 0 0 0 0,1 1 0 0 0,0-1 0 0 0,0 0 1 0 0,0 0-1 0 0,0 1 0 0 0,0-1 0 0 0,0 0 0 0 0,0 0 0 0 0,0 1 1 0 0,0-1-1 0 0,-2 10-810 0 0,2-10 840 0 0,0 1 0 0 0,-1-1 0 0 0,1 1-1 0 0,0-1 1 0 0,-1 0 0 0 0,1 1 0 0 0,0-1-1 0 0,0 1 1 0 0,0-1 0 0 0,0 1 0 0 0,0-1 0 0 0,0 1-1 0 0,-1 0 1 0 0,1-1 0 0 0,0 1 0 0 0,0-1-1 0 0,1 1 1 0 0,-1-1 0 0 0,0 1 0 0 0,0-1-1 0 0,0 1 1 0 0,0-1 0 0 0,0 1 0 0 0,0-1-1 0 0,1 1 1 0 0,5 0 27 0 0,-5-1-18 0 0,11 4 230 0 0,12 2 417 0 0,-20-5-528 0 0,1-1 0 0 0,0 1 0 0 0,-1 0 0 0 0,1 1-1 0 0,0-1 1 0 0,-1 1 0 0 0,0 0 0 0 0,1 0 0 0 0,-1 0 0 0 0,0 1 0 0 0,0-1 0 0 0,0 1-1 0 0,0 0 1 0 0,-1 0 0 0 0,6 6 0 0 0,5 3 308 0 0,-12-10-356 0 0,1 0 0 0 0,-1 1 1 0 0,0-1-1 0 0,0 1 0 0 0,0-1 0 0 0,0 1 0 0 0,0-1 0 0 0,-1 1 0 0 0,3 5 0 0 0,-3-6 400 0 0,-1 0-398 0 0,1 8-4 0 0,-1-8-40 0 0,0 0-1 0 0,1 0 1 0 0,-1 0-1 0 0,0 0 1 0 0,0 1-1 0 0,0-1 1 0 0,-1 0-1 0 0,1 0 1 0 0,0 0-1 0 0,-1 0 1 0 0,1 0-1 0 0,-1 0 0 0 0,0 0 1 0 0,0 0-1 0 0,0 0 1 0 0,-1 2-1 0 0,-18 19 7 0 0,-9 12-542 0 0,6-12 467 0 0,15-13 32 0 0,-3-8 0 0 0,-9 4-842 0 0,18-4 432 0 0,-1-1-992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3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11 9672 0 0,'0'0'105'0'0,"0"0"0"0"0,-1 0 0 0 0,1-1 1 0 0,0 1-1 0 0,0 0 0 0 0,0 0 0 0 0,0 0 0 0 0,-1 0 1 0 0,1 0-1 0 0,0 0 0 0 0,0 0 0 0 0,0 0 0 0 0,-1 0 1 0 0,1 0-1 0 0,0 0 0 0 0,0 0 0 0 0,0 0 1 0 0,-1 0-1 0 0,1 0 0 0 0,0 0 0 0 0,0 0 0 0 0,0 0 1 0 0,0 0-1 0 0,-1 0 0 0 0,1 0 0 0 0,0 0 0 0 0,0 1 1 0 0,0-1-1 0 0,0 0 0 0 0,-1 0 0 0 0,1 0 1 0 0,0 0-1 0 0,0 0 0 0 0,0 0 0 0 0,0 1 0 0 0,0-1 1 0 0,0 0-1 0 0,-1 0 0 0 0,1 0 0 0 0,0 0 0 0 0,0 1 1 0 0,0-1-1 0 0,0 0 0 0 0,0 0 0 0 0,0 0 0 0 0,0 1 1 0 0,-3 11 1031 0 0,1-3 6 0 0,1-8-1021 0 0,1 0 1 0 0,-1 1-1 0 0,1-1 0 0 0,-1 0 1 0 0,1 0-1 0 0,0 0 0 0 0,0 0 1 0 0,0 1-1 0 0,0-1 0 0 0,0 0 1 0 0,0 0-1 0 0,0 3 0 0 0,0 3 154 0 0,-1-1-93 0 0,0-1-23 0 0,0 1 1 0 0,1-1 0 0 0,-1 0 0 0 0,1 1-1 0 0,0-1 1 0 0,0 0 0 0 0,1 1 0 0 0,0-1 0 0 0,0 0-1 0 0,1 6 1 0 0,1 1 137 0 0,0 0 0 0 0,1 23-1 0 0,-3-22-191 0 0,1-1 0 0 0,4 18 0 0 0,-5-23-75 0 0,3 3 29 0 0,14 11 11 0 0,-9-12-71 0 0,-1-3 11 0 0,-6-4 300 0 0,9-2-22 0 0,-7-3-57 0 0,-2 0-169 0 0,0-1-1 0 0,0 1 1 0 0,-1-1 0 0 0,0 0-1 0 0,1 1 1 0 0,-1-1 0 0 0,0-4-1 0 0,4-13 506 0 0,-2 9-401 0 0,-2-1 0 0 0,1 1-1 0 0,-2-1 1 0 0,0 0 0 0 0,0 1-1 0 0,-3-14 1 0 0,-6-6 168 0 0,8 28-323 0 0,1 0 0 0 0,-1 0 1 0 0,0 0-1 0 0,0 0 1 0 0,-1 0-1 0 0,1 1 1 0 0,-1-1-1 0 0,1 0 1 0 0,-1 1-1 0 0,-1-1 0 0 0,-2-3 1 0 0,3 5-12 0 0,-3-5 18 0 0,0-1 1 0 0,-1 1 0 0 0,0 1-1 0 0,-10-9 1 0 0,14 14-38 0 0,0-1 0 0 0,-1 1 0 0 0,1-1 0 0 0,-1 1 0 0 0,0 0 0 0 0,1 0-1 0 0,-1 0 1 0 0,0 0 0 0 0,1 0 0 0 0,-1 0 0 0 0,0 1 0 0 0,0 0 0 0 0,0-1 0 0 0,0 1 0 0 0,0 0-1 0 0,1 0 1 0 0,-7 2 0 0 0,7-2-223 0 0,-1 1 1 0 0,1-1-1 0 0,0 1 0 0 0,-1 0 0 0 0,1 0 0 0 0,0 0 0 0 0,0 0 0 0 0,0 1 1 0 0,0-1-1 0 0,0 0 0 0 0,0 1 0 0 0,0 0 0 0 0,-1 1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4:17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67 126 4144 0 0,'0'0'12990'0'0,"-1"2"-12275"0"0,-7 14-371 0 0,1 0 1 0 0,0 0 0 0 0,1 0-1 0 0,1 1 1 0 0,1 0 0 0 0,0 0-1 0 0,1 0 1 0 0,1 0 0 0 0,0 32-1 0 0,2-43-341 0 0,1 0-1 0 0,0 0 1 0 0,0-1-1 0 0,0 1 1 0 0,0 0-1 0 0,5 10 1 0 0,18 31-5 0 0,-21-43 2 0 0,3 7 0 0 0,6-1 0 0 0,-10-8 1 0 0,-1-2 0 0 0,-1 1-1 0 0,1-1 1 0 0,0 1-1 0 0,-1-1 1 0 0,1 0-1 0 0,0 1 1 0 0,-1-1-1 0 0,1 0 1 0 0,0 0-1 0 0,0 0 1 0 0,-1 1-1 0 0,1-1 1 0 0,0 0-1 0 0,0 0 1 0 0,-1 0-1 0 0,1 0 1 0 0,0 0-1 0 0,1 0 1 0 0,0-1 14 0 0,-1 1 0 0 0,1 0 0 0 0,-1-1 0 0 0,1 1 0 0 0,0-1 0 0 0,-1 0 0 0 0,1 1 0 0 0,-1-1 0 0 0,0 0 0 0 0,1 0 0 0 0,-1 0 0 0 0,1 0-1 0 0,-1 0 1 0 0,0 0 0 0 0,0 0 0 0 0,0 0 0 0 0,0-1 0 0 0,0 1 0 0 0,0 0 0 0 0,0-1 0 0 0,0 1 0 0 0,0-1 0 0 0,0-2 0 0 0,4-5 142 0 0,-2-1-1 0 0,5-17 1 0 0,-5 17-77 0 0,0-3 71 0 0,0-1 0 0 0,0-15-1 0 0,1 0 61 0 0,-3 18-118 0 0,-1-1 0 0 0,1 1 1 0 0,-3-13-1 0 0,1-10 119 0 0,0 22-108 0 0,-1 1-1 0 0,1-1 0 0 0,-7-18 1 0 0,1-2 82 0 0,5 27-153 0 0,0 0-1 0 0,0-1 0 0 0,0 1 1 0 0,-1 1-1 0 0,-4-8 0 0 0,-5-11 36 0 0,10 21-65 0 0,0-1-1 0 0,0 0 1 0 0,0 0 0 0 0,0 1 0 0 0,0-1 0 0 0,-1 1 0 0 0,1 0 0 0 0,-1 0 0 0 0,1 0 0 0 0,-1 0 0 0 0,0 0 0 0 0,-5-2-1 0 0,7 3-26 0 0,-1 0 0 0 0,1 0 0 0 0,-1 1 0 0 0,1-1 0 0 0,-1 0-1 0 0,1 1 1 0 0,-1-1 0 0 0,1 1 0 0 0,-1 0 0 0 0,0-1 0 0 0,1 1-1 0 0,-1 0 1 0 0,0 0 0 0 0,1 0 0 0 0,-1 0 0 0 0,0 0 0 0 0,1 1-1 0 0,-1-1 1 0 0,1 0 0 0 0,-1 1 0 0 0,0-1 0 0 0,1 1-1 0 0,-1 0 1 0 0,1-1 0 0 0,-2 2 0 0 0,2-1-251 0 0,-1 1-153 0 0,0 0 255 0 0,0-1 66 0 0,1 0-1 0 0,0 0 1 0 0,0 1 0 0 0,0-1-1 0 0,0 0 1 0 0,0 0-1 0 0,0 1 1 0 0,0-1 0 0 0,0 1-1 0 0,1-1 1 0 0,-1 1-1 0 0,1-1 1 0 0,-1 1-1 0 0,1-1 1 0 0,-1 1 0 0 0,1-1-1 0 0,0 1 1 0 0,0 0-1 0 0,0 1 1 0 0,-6 25-2734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1:2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3680 0 0,'2'1'9946'0'0,"7"3"-3785"0"0,-7-3-5522 0 0,0-1-1085 0 0,4 2 2473 0 0,-6-1-1956 0 0,1 0 0 0 0,-1 0 0 0 0,0 0 0 0 0,0 0 0 0 0,0-1 0 0 0,0 1 0 0 0,0 0 0 0 0,0 0 0 0 0,0 0 0 0 0,0 0 0 0 0,0 0 0 0 0,0 0 0 0 0,-1-1 0 0 0,1 1 0 0 0,0 0 0 0 0,-1 0 1 0 0,1 0-1 0 0,-1 0 0 0 0,0 1-1199 0 0,-2 1-366 0 0,-9 7-66 0 0,9-7-8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16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7856 2760 0 0,'2'-1'445'0'0,"-1"0"-157"0"0,0 0 0 0 0,0 0 0 0 0,0 0 0 0 0,0 0 0 0 0,0 0-1 0 0,-1 0 1 0 0,1 0 0 0 0,0 0 0 0 0,-1 0 0 0 0,1 0 0 0 0,-1-1 0 0 0,0 1 0 0 0,1 0-1 0 0,-1-2 1 0 0,5-10 1595 0 0,-4 11-911 0 0,1 1-268 0 0,1-12 365 0 0,-2 10-876 0 0,-1 0 1 0 0,1 0-1 0 0,0 1 0 0 0,0-1 0 0 0,0 1 0 0 0,2-6 1 0 0,-1 5-107 0 0,0 0 1 0 0,0 0 0 0 0,0 0 0 0 0,-1 0-1 0 0,1-1 1 0 0,0-4 0 0 0,4-7 130 0 0,-5 12-143 0 0,1-1 1 0 0,0 1-1 0 0,0-1 1 0 0,1 1 0 0 0,2-3-1 0 0,9-15 312 0 0,2-6 13 0 0,4-10 272 0 0,-17 32-551 0 0,0-1 0 0 0,0 1 1 0 0,1 0-1 0 0,6-8 1 0 0,-7 9-25 0 0,1-1 0 0 0,-1 1 0 0 0,0-1 1 0 0,4-8-1 0 0,11-19 319 0 0,-14 26-399 0 0,0 0-1 0 0,-1 0 1 0 0,4-10-1 0 0,-3 8-83 0 0,-1 0-1 0 0,2 0 0 0 0,5-8 1 0 0,-6 10 195 0 0,0-1 1 0 0,0 0 0 0 0,5-12-1 0 0,-7 14 19 0 0,0-1-1 0 0,1 1 0 0 0,0-1 1 0 0,6-7-1 0 0,-6 9-103 0 0,-1 0 0 0 0,1-1 0 0 0,-1 1 0 0 0,1-1 1 0 0,-1 1-1 0 0,1-7 0 0 0,-1 5 2 0 0,1 0 0 0 0,-1 0 0 0 0,1 0 0 0 0,5-8 0 0 0,-4 7 29 0 0,0 0 1 0 0,0-1-1 0 0,3-10 0 0 0,3-12 306 0 0,21-40 0 0 0,-27 63-254 0 0,-1 0-1 0 0,4-16 0 0 0,6-12 323 0 0,-1 3-219 0 0,-9 23-232 0 0,0 0 1 0 0,0 1-1 0 0,5-9 1 0 0,9-15-66 0 0,-13 24 71 0 0,0-1-1 0 0,0 1 0 0 0,1 0 1 0 0,9-12-1 0 0,-3 7 41 0 0,-1-1 1 0 0,11-19-1 0 0,-8 13-2 0 0,-2 0-14 0 0,-7 14-15 0 0,-1 0 0 0 0,1 0 0 0 0,6-8-1 0 0,-1 2-23 0 0,-1 0-1 0 0,0-1 0 0 0,0 0 0 0 0,6-17 1 0 0,-6 13 7 0 0,0 1 0 0 0,13-19 0 0 0,-18 32 19 0 0,9-17 149 0 0,-12 19-149 0 0,0-1 1 0 0,0 1 0 0 0,0 0-1 0 0,0-1 1 0 0,0 1 0 0 0,0-1-1 0 0,0 1 1 0 0,0 0 0 0 0,0-1 0 0 0,-1 1-1 0 0,1-1 1 0 0,-1 1 0 0 0,0-3-1 0 0,0 1 3 0 0,0 0 0 0 0,1-1 0 0 0,-1 1 0 0 0,1-1-1 0 0,0 1 1 0 0,0 0 0 0 0,1-1 0 0 0,-1 1 0 0 0,1-1-1 0 0,-1 1 1 0 0,3-6 0 0 0,2-19 24 0 0,-5 24-29 0 0,1-1 0 0 0,-1 1 0 0 0,1-1 0 0 0,1 1 0 0 0,-1-1 1 0 0,0 1-1 0 0,1 0 0 0 0,3-6 0 0 0,6-17 44 0 0,-10 24-46 0 0,0-1 0 0 0,1 1 0 0 0,-1 0 0 0 0,1 0 0 0 0,0 0 0 0 0,0 0 0 0 0,2-3 0 0 0,-1 3 1 0 0,-1-1 0 0 0,0 1-1 0 0,0-1 1 0 0,3-7 0 0 0,3-7 41 0 0,12-23 1 0 0,2-3 74 0 0,-20 40-89 0 0,0-1 0 0 0,0 1 0 0 0,1 0 0 0 0,3-5 0 0 0,-3 7-24 0 0,-1-1 0 0 0,0 0 0 0 0,0 0 0 0 0,-1-1 0 0 0,4-5 0 0 0,-4 6 0 0 0,0 0 0 0 0,1-1 0 0 0,0 1 0 0 0,0 0 0 0 0,0 0 0 0 0,3-4 0 0 0,-3 5-5 0 0,0-1 0 0 0,0 1-1 0 0,0-1 1 0 0,0 0 0 0 0,-1 1-1 0 0,1-1 1 0 0,-1 0 0 0 0,2-5-1 0 0,-2 4-8 0 0,1 0-1 0 0,-1 0 1 0 0,1 0-1 0 0,0 0 1 0 0,1 0-1 0 0,-1 0 1 0 0,6-6-1 0 0,-4 6 13 0 0,-1-1-1 0 0,1 0 1 0 0,-1 0-1 0 0,3-8 1 0 0,14-23 17 0 0,-15 28 4 0 0,0-1 0 0 0,8-18 0 0 0,-9 18-6 0 0,0 0 0 0 0,1 0 0 0 0,1 0 0 0 0,9-12-1 0 0,-8 12 10 0 0,-1-1 0 0 0,0 1-1 0 0,7-14 1 0 0,-6 6 13 0 0,16-23 0 0 0,-13 25-22 0 0,12-28 0 0 0,-18 35-9 0 0,1-1 0 0 0,-1 1 0 0 0,11-12 0 0 0,-8 11-3 0 0,0 0 0 0 0,5-12 0 0 0,-7 13-3 0 0,0 0 0 0 0,11-14-1 0 0,7-11 18 0 0,-20 24-29 0 0,-2 6 0 0 0,0 1 0 0 0,-1 0 0 0 0,1 0 0 0 0,0-1 0 0 0,0 1 0 0 0,0 0 0 0 0,0 0 0 0 0,1 0 0 0 0,-1 0 0 0 0,1 1 0 0 0,2-5 0 0 0,17-16 0 0 0,-16 17 0 0 0,0 0 0 0 0,-1 0 0 0 0,1 0 0 0 0,-1 0 0 0 0,-1-1 0 0 0,1 0 0 0 0,5-11 0 0 0,16-31 60 0 0,-24 44-55 0 0,1 0 0 0 0,1 0-1 0 0,-1 0 1 0 0,1 1 0 0 0,-1-1-1 0 0,1 1 1 0 0,4-5 0 0 0,12-14-191 0 0,-4 0 16 0 0,-2 4 440 0 0,14-26 1 0 0,1 5-218 0 0,-26 35-52 0 0,2-3 8 0 0,0 0 0 0 0,0 1 0 0 0,1-1 0 0 0,-1 1 0 0 0,1 0 0 0 0,7-6 0 0 0,-3 3 16 0 0,0-1 0 0 0,0 0-1 0 0,11-17 1 0 0,16-20 27 0 0,-31 41-27 0 0,-3 4-16 0 0,1 0 0 0 0,-1-1 0 0 0,0 1-1 0 0,0-1 1 0 0,0 0 0 0 0,2-3 0 0 0,-2 1 8 0 0,1 0 0 0 0,-1 0 0 0 0,1 0 0 0 0,0 0 0 0 0,1 1 0 0 0,6-8 1 0 0,-6 8-10 0 0,-1 1 0 0 0,0-1 0 0 0,1 0 1 0 0,-1 0-1 0 0,-1 0 0 0 0,1-1 0 0 0,-1 1 1 0 0,1-1-1 0 0,2-8 0 0 0,4-9-8 0 0,-8 19 0 0 0,1 0 0 0 0,-1 0 0 0 0,0 0 0 0 0,0-1 0 0 0,0 1 0 0 0,1-4 0 0 0,-2 4 0 0 0,1 0 0 0 0,0 1 0 0 0,0-1 0 0 0,0 0 0 0 0,0 1 0 0 0,1-1 0 0 0,-1 1 0 0 0,1 0 0 0 0,-1-1 0 0 0,1 1 0 0 0,0 0 0 0 0,0 0 0 0 0,0 0 0 0 0,0 0 0 0 0,2-2 0 0 0,-1 2 0 0 0,0 0 0 0 0,-1-1 0 0 0,1 1 0 0 0,-1-1 0 0 0,0 0 0 0 0,0 0 0 0 0,0 0 0 0 0,0 0 0 0 0,0 0 0 0 0,2-6 0 0 0,-3 5 0 0 0,0 1 0 0 0,0-1 0 0 0,1 0 0 0 0,0 1 0 0 0,-1-1 0 0 0,1 1 0 0 0,0 0 0 0 0,1 0 0 0 0,-1 0 0 0 0,0 0 0 0 0,1 0 0 0 0,0 0 0 0 0,3-2 0 0 0,9-14 0 0 0,-14 17 0 0 0,0 0 0 0 0,1 0 0 0 0,0 0 0 0 0,-1 0 0 0 0,1 0 0 0 0,0 0 0 0 0,0 1 0 0 0,2-3 0 0 0,12-6 0 0 0,-3 1 0 0 0,-7-1 0 0 0,6-4 0 0 0,-8 10 0 0 0,1 0 0 0 0,-1-1 0 0 0,-1 1 0 0 0,1-1 0 0 0,-1 1 0 0 0,4-7 0 0 0,5-7 0 0 0,21-36 0 0 0,-30 49 0 0 0,-2 4 0 0 0,0 0 0 0 0,0 0 0 0 0,0 0 0 0 0,0 0 0 0 0,-1 0 0 0 0,1 0 0 0 0,0 0 0 0 0,-1 0 0 0 0,1 0 0 0 0,-1-1 0 0 0,1 1 0 0 0,-1-2 0 0 0,1 2 0 0 0,-1 0 0 0 0,0 0 0 0 0,1 0 0 0 0,-1 0 0 0 0,1 0-1 0 0,-1 0 1 0 0,1 0 0 0 0,0 1 0 0 0,-1-1 0 0 0,1 0 0 0 0,0 0-1 0 0,0 0 1 0 0,-1 1 0 0 0,1-1 0 0 0,0 0 0 0 0,1 0 0 0 0,-1 0 3 0 0,1 0 0 0 0,-1 0 0 0 0,0 0 1 0 0,0 0-1 0 0,1 0 0 0 0,-1 0 0 0 0,0-1 1 0 0,1-1-1 0 0,2-3 133 0 0,-1 1 0 0 0,2-1 0 0 0,8-9 0 0 0,-8 10-167 0 0,-1 0 0 0 0,1-1 0 0 0,4-6 0 0 0,6-6-207 0 0,1-2 69 0 0,-15 17 169 0 0,1 0 0 0 0,0 0 0 0 0,0 0 0 0 0,0 1 0 0 0,4-4 0 0 0,9-12 0 0 0,19-42 0 0 0,-27 43 0 0 0,-7 15 0 0 0,1 0 0 0 0,-1 0 0 0 0,1 0 0 0 0,0-1 0 0 0,0 1 0 0 0,0 0 0 0 0,0 0 0 0 0,1-1 0 0 0,18-22 0 0 0,32-53 0 0 0,-34 55 0 0 0,-16 21 0 0 0,0 0 0 0 0,0 0 0 0 0,0-1 0 0 0,0 1 0 0 0,0-1 0 0 0,0 1 0 0 0,-1-1 0 0 0,1 0 0 0 0,-1 1 0 0 0,2-5 0 0 0,-3 5 0 0 0,1 0 0 0 0,0 0 0 0 0,-1 0 0 0 0,1 0 0 0 0,0 0 0 0 0,0 0 0 0 0,1 1 0 0 0,-1-1 0 0 0,2-1 0 0 0,-2 1 0 0 0,0 1 0 0 0,0 0 0 0 0,0 0 0 0 0,0 0 0 0 0,-1-1 0 0 0,1 1 0 0 0,0 0 0 0 0,0-1 0 0 0,-1 1 0 0 0,1 0 0 0 0,-1-1 0 0 0,0 1 0 0 0,1-1 0 0 0,-1-2 0 0 0,1 1 0 0 0,-1 1 0 0 0,1 0 0 0 0,-1-1 0 0 0,1 1 0 0 0,0 0 0 0 0,0 0 0 0 0,0 0 0 0 0,0 0 0 0 0,0 0 0 0 0,1 0 0 0 0,-1 0 0 0 0,1 0 0 0 0,-1 0 0 0 0,1 1 0 0 0,-1-1 0 0 0,1 0 0 0 0,0 1 0 0 0,3-2 0 0 0,-2 0 0 0 0,0 1 0 0 0,0-1 0 0 0,0 0 0 0 0,-1 0 0 0 0,1 0 0 0 0,4-7 0 0 0,24-48 0 0 0,-30 56 0 0 0,0 1 0 0 0,0-1 0 0 0,0 0 0 0 0,0 1 0 0 0,1-1 0 0 0,-1 1 0 0 0,0 0 0 0 0,1-1 0 0 0,2 0 0 0 0,-3 1 0 0 0,0 0 0 0 0,0 0 0 0 0,0 0 0 0 0,0 0 0 0 0,0 0 0 0 0,0 0 0 0 0,0 0 0 0 0,0 0 0 0 0,0-1 0 0 0,0 1 0 0 0,-1 0 0 0 0,1 0 0 0 0,0-2 0 0 0,0 0 3 0 0,1 1 0 0 0,-1 0-1 0 0,0 0 1 0 0,1 0 0 0 0,-1 0-1 0 0,1 0 1 0 0,0 0 0 0 0,-1 0 0 0 0,4-2-1 0 0,-3 3 3 0 0,0-1-1 0 0,0 1 0 0 0,-1-1 0 0 0,1 0 1 0 0,-1 1-1 0 0,1-1 0 0 0,-1 0 1 0 0,0 0-1 0 0,0 0 0 0 0,0 0 1 0 0,2-3-1 0 0,-3 2 1 0 0,1 1-1 0 0,0 0 1 0 0,0-1 0 0 0,0 1 0 0 0,0 0-1 0 0,0-1 1 0 0,1 1 0 0 0,-1 0 0 0 0,4-3-1 0 0,-4 4-2 0 0,-1 0-1 0 0,1 0 1 0 0,0 0 0 0 0,0 0-1 0 0,-1 0 1 0 0,1 0-1 0 0,0 0 1 0 0,-1 0-1 0 0,1 0 1 0 0,-1-1-1 0 0,1 1 1 0 0,-1 0-1 0 0,0 0 1 0 0,0 0-1 0 0,1-1 1 0 0,-1-1-1 0 0,-1-4-1 0 0,1 6 0 0 0,0 0 0 0 0,-1 0 0 0 0,1 0 0 0 0,0 1 0 0 0,0-1 0 0 0,0 0 0 0 0,0 0 0 0 0,0 0 0 0 0,0 0 0 0 0,1 0 0 0 0,-1 0 0 0 0,0 0 0 0 0,0 1 0 0 0,1-1 0 0 0,-1 0 0 0 0,0 0 0 0 0,1 0 0 0 0,-1 0 0 0 0,1 1 0 0 0,-1-1 0 0 0,1-1 0 0 0,-1 2 0 0 0,3-3 0 0 0,-1 0 0 0 0,0 0 0 0 0,0 0 0 0 0,0 0 0 0 0,-1 0 0 0 0,1 0 0 0 0,-1-1 0 0 0,0 1 0 0 0,1-5 0 0 0,0 4 0 0 0,-1 1 0 0 0,1-1 0 0 0,0 1 0 0 0,0 0 0 0 0,1 0 0 0 0,-1 0 0 0 0,1 0 0 0 0,-1 0 0 0 0,1 0 0 0 0,4-3 0 0 0,-2 2 0 0 0,-1 0 0 0 0,0 0 0 0 0,0 0 0 0 0,3-6 0 0 0,-3 1 0 0 0,-3 8 0 0 0,0-1 0 0 0,0 1 0 0 0,-1 0 0 0 0,1-1 0 0 0,0 1 0 0 0,0 0 0 0 0,0-1 0 0 0,0 1 0 0 0,2-1 0 0 0,7-6 0 0 0,-8 7 0 0 0,0 0 0 0 0,-1 0 0 0 0,1 0 0 0 0,-1 0 0 0 0,1 0 0 0 0,-1 0 0 0 0,1-1 0 0 0,-1 1 0 0 0,0 0 0 0 0,0-1 0 0 0,0 1 0 0 0,1-1 0 0 0,-2 1 0 0 0,1-1 0 0 0,0 0 0 0 0,0 0 0 0 0,0 1 0 0 0,-1-1 0 0 0,1-2 0 0 0,0 1 0 0 0,0 1 0 0 0,-1 0 0 0 0,1 0 0 0 0,0 0 0 0 0,0 0 0 0 0,0 0 0 0 0,0 0 0 0 0,1 0 0 0 0,-1 1 0 0 0,0-1 0 0 0,1 0 0 0 0,2-2 0 0 0,11-15 0 0 0,-15 18 0 0 0,0 1 0 0 0,1-1 0 0 0,-1 0 0 0 0,0 1 0 0 0,0-1 0 0 0,1 0 0 0 0,-1 1 0 0 0,0-1 0 0 0,0 0 0 0 0,0 1 0 0 0,0-1 0 0 0,0 0 0 0 0,0 0 0 0 0,0 1 0 0 0,0-1 0 0 0,0 0 0 0 0,0 1 0 0 0,0-1 0 0 0,-1 0 0 0 0,1 1 0 0 0,0-1 0 0 0,0 0 0 0 0,-1 1 0 0 0,1-1 0 0 0,-1-1 0 0 0,-2 0 0 0 0,-5-10 0 0 0,7 12 0 0 0,1 0 0 0 0,0-1 0 0 0,0 1 0 0 0,-1 0 0 0 0,1-1 0 0 0,0 1 0 0 0,0-1 0 0 0,0 1 0 0 0,0 0 0 0 0,-1-1 0 0 0,1 1 0 0 0,0-1 0 0 0,0 1 0 0 0,0 0 0 0 0,0-1 0 0 0,0 1 0 0 0,0-1 0 0 0,0 1 0 0 0,0 0 0 0 0,0-1 0 0 0,0 1 0 0 0,1-1 0 0 0,-1 1 0 0 0,0 0 0 0 0,0-1 0 0 0,0 1 0 0 0,0 0 0 0 0,1-1 0 0 0,9-7 0 0 0,-9 8 0 0 0,0 0 0 0 0,0-1 0 0 0,0 1 0 0 0,0 0 0 0 0,0-1 0 0 0,-1 1 0 0 0,1-1 0 0 0,0 0 0 0 0,0 1 0 0 0,-1-1 0 0 0,1 0 0 0 0,0 1 0 0 0,0-1 0 0 0,-1 0 0 0 0,1 0 0 0 0,-1 1 0 0 0,1-1 0 0 0,-1 0 0 0 0,1 0 0 0 0,-1 0 0 0 0,0 0 0 0 0,1 0 0 0 0,-1 0 0 0 0,0 0 0 0 0,0 0 0 0 0,0 0 0 0 0,1 0 0 0 0,-1 0 0 0 0,0 0 0 0 0,0 0 0 0 0,0 0 0 0 0,-1 0 0 0 0,1 0 0 0 0,0 0 0 0 0,-1-1 0 0 0,1 1 0 0 0,0 1 0 0 0,0-1 0 0 0,0 0 0 0 0,0 0 0 0 0,0 1 0 0 0,0-1 0 0 0,0 0 0 0 0,0 1 0 0 0,0-1 0 0 0,0 0 0 0 0,0 1 0 0 0,0-1 0 0 0,1 0 0 0 0,-1 1 0 0 0,0-1 0 0 0,0 0 0 0 0,1 1 0 0 0,-1-1 0 0 0,0 1 0 0 0,1-1 0 0 0,-1 0 0 0 0,1 1 0 0 0,-1-1 0 0 0,1 1 0 0 0,-1-1 0 0 0,1 1 0 0 0,0-1 0 0 0,0 0 0 0 0,0 1 0 0 0,-1-1 0 0 0,1 1 0 0 0,0-1 0 0 0,-1 0 0 0 0,1 0 0 0 0,-1 1 0 0 0,1-1 0 0 0,-1 0 0 0 0,1 0 0 0 0,-1 0 0 0 0,0 0 0 0 0,1 0 0 0 0,-1 1 0 0 0,0-1 0 0 0,0 0 0 0 0,1-1 0 0 0,-2-10 0 0 0,1 11 0 0 0,-1 0 0 0 0,1 0 0 0 0,0 0 0 0 0,0-1 0 0 0,0 1 0 0 0,0 0 0 0 0,0 0 0 0 0,0 0 0 0 0,0 0 0 0 0,1 0 0 0 0,-1 0 0 0 0,0 0 0 0 0,1 0 0 0 0,-1 0 0 0 0,1 0 0 0 0,-1 0 0 0 0,1 0 0 0 0,-1 0 0 0 0,1 0 0 0 0,-1 0 0 0 0,1 0 0 0 0,0 0 0 0 0,0 0 0 0 0,-1 1 0 0 0,3-2 0 0 0,15-13 0 0 0,-15 14 0 0 0,0-1 0 0 0,0 0 0 0 0,-1 0 0 0 0,1 0 0 0 0,-1-1 0 0 0,1 1 0 0 0,-1-1 0 0 0,0 1 0 0 0,0-1 0 0 0,0 1 0 0 0,0-1 0 0 0,-1 0 0 0 0,1 0 0 0 0,-1 0 0 0 0,2-5 0 0 0,-2 6 0 0 0,0 0 0 0 0,0 0 0 0 0,0 0 0 0 0,0 0 0 0 0,0 0 0 0 0,1 1 0 0 0,-1-1 0 0 0,1 0 0 0 0,-1 1 0 0 0,1-1 0 0 0,-1 1 0 0 0,1-1 0 0 0,0 1 0 0 0,0 0 0 0 0,0 0 0 0 0,0 0 0 0 0,0 0 0 0 0,3-1 0 0 0,-3 1 0 0 0,0 0 0 0 0,1 0 0 0 0,-1 0 0 0 0,0-1 0 0 0,0 1 0 0 0,0 0 0 0 0,0-1 0 0 0,-1 0 0 0 0,1 1 0 0 0,3-5 0 0 0,-5 5 0 0 0,1 0 0 0 0,-1-1 0 0 0,1 1 0 0 0,-1 0 0 0 0,0-1 0 0 0,1 1 0 0 0,-1-1 0 0 0,0 1 0 0 0,0-1 0 0 0,0-1 0 0 0,0 2 0 0 0,0-1 0 0 0,0 1 0 0 0,0-1 0 0 0,0 0 0 0 0,1 1 0 0 0,-1-1 0 0 0,0 1 0 0 0,1-1 0 0 0,-1 1 0 0 0,1-1 0 0 0,0 1 0 0 0,-1-1 0 0 0,1 1 0 0 0,2-3 0 0 0,0 0 0 0 0,-1 2 0 0 0,-1 0 0 0 0,1 0 0 0 0,0 0 0 0 0,-1 0 0 0 0,1-1 0 0 0,-1 1 0 0 0,0 0 0 0 0,1-1 0 0 0,-1 1 0 0 0,-1-1 0 0 0,1 0 0 0 0,1-3 0 0 0,-3-2 0 0 0,1 7 0 0 0,0 0 0 0 0,0 0 0 0 0,-1 1 0 0 0,1-1 0 0 0,0 0 0 0 0,0 0 0 0 0,0 0 0 0 0,0 1 0 0 0,0-1 0 0 0,1 0 0 0 0,-1 0 0 0 0,0 0 0 0 0,0 1 0 0 0,0-1 0 0 0,1 0 0 0 0,-1 0 0 0 0,0 1 0 0 0,1-1 0 0 0,-1 0 0 0 0,1 1 0 0 0,-1-1 0 0 0,1 0 0 0 0,0 0 0 0 0,2-2 0 0 0,-3 3 0 0 0,1-1 0 0 0,0 0 0 0 0,0 0 0 0 0,0 1 0 0 0,0-1 0 0 0,-1 0 0 0 0,1 0 0 0 0,0 0 0 0 0,-1 0 0 0 0,1 0 0 0 0,0 0 0 0 0,-1 0 0 0 0,0 0 0 0 0,1-1 0 0 0,-1 1 0 0 0,1 0 0 0 0,-1 0 0 0 0,0 0 0 0 0,0 0 0 0 0,0-1 0 0 0,0 1 0 0 0,0 0 0 0 0,0 0 0 0 0,0 0 0 0 0,0 0 0 0 0,0-1 0 0 0,-1 1 0 0 0,1 0 0 0 0,0 0 0 0 0,-1 0 0 0 0,1 0 0 0 0,-2-2 0 0 0,2 2 0 0 0,0 1 0 0 0,0-1 0 0 0,0 0 0 0 0,0 0 0 0 0,0 0 0 0 0,0 0 0 0 0,0 0 0 0 0,0 0 0 0 0,0 1 0 0 0,0-1 0 0 0,0 0 0 0 0,1 0 0 0 0,-1 0 0 0 0,0 0 0 0 0,0 1 0 0 0,1-1 0 0 0,-1 0 0 0 0,1 0 0 0 0,-1 1 0 0 0,2-2 0 0 0,14-14 0 0 0,-1 2 0 0 0,-8 3 0 0 0,-6 7 0 0 0,1 1 0 0 0,0 0 0 0 0,1 0 0 0 0,-1 0 0 0 0,0 0 0 0 0,6-5 0 0 0,3 0 0 0 0,-9 7 0 0 0,0 0 0 0 0,0 0 0 0 0,-1-1 0 0 0,1 1 0 0 0,0-1 0 0 0,0 1 0 0 0,-1-1 0 0 0,1 0 0 0 0,-1 0 0 0 0,0 1 0 0 0,1-1 0 0 0,-1 0 0 0 0,0 0 0 0 0,0 0 0 0 0,1-3 0 0 0,-1 2 0 0 0,0 1 0 0 0,0-1 0 0 0,0 1 0 0 0,0 0 0 0 0,0 0 0 0 0,1-1 0 0 0,-1 1 0 0 0,1 0 0 0 0,3-3 0 0 0,8-12 0 0 0,1 0 0 0 0,-12 15 0 0 0,0 1 0 0 0,0-1 0 0 0,-1 0 0 0 0,1 1 0 0 0,0-1 0 0 0,-1 0 0 0 0,0 0 0 0 0,1 0 0 0 0,-1 0 0 0 0,0 0 0 0 0,0 0 0 0 0,0 0 0 0 0,0-1 0 0 0,0-3 0 0 0,-2-6 0 0 0,1 11 0 0 0,0 0 0 0 0,0 0 0 0 0,-1 0 0 0 0,1 0 0 0 0,0 0 0 0 0,0-1 0 0 0,0 1 0 0 0,0 0 0 0 0,1 0 0 0 0,-1 0 0 0 0,0 0 0 0 0,0 0 0 0 0,1 0 0 0 0,-1 0 0 0 0,1 0 0 0 0,-1 0 0 0 0,1 0 0 0 0,-1 0 0 0 0,1 0 0 0 0,-1 0 0 0 0,1 0 0 0 0,0 0 0 0 0,0 0 0 0 0,0 0 0 0 0,0 0 1 0 0,0 0-1 0 0,0 1 0 0 0,-1-1 1 0 0,1 0-1 0 0,0 1 0 0 0,-1-1 1 0 0,1 0-1 0 0,-1 0 1 0 0,1 0-1 0 0,-1 1 0 0 0,1-1 1 0 0,-1 0-1 0 0,0 0 0 0 0,1 0 1 0 0,-1 0-1 0 0,0 0 0 0 0,0 0 1 0 0,0 0-1 0 0,1 0 1 0 0,-1 0-1 0 0,0 0 0 0 0,0 0 1 0 0,0 1-1 0 0,-1-1 0 0 0,1 0 1 0 0,0 0-1 0 0,0 0 1 0 0,-1-2-1 0 0,1 2 2 0 0,0 1 1 0 0,-1-1-1 0 0,1 0 1 0 0,0 0-1 0 0,0 0 1 0 0,0 0-1 0 0,0 0 1 0 0,0 0-1 0 0,0 0 1 0 0,0 1-1 0 0,1-1 1 0 0,-1 0-1 0 0,0 0 1 0 0,0 0-1 0 0,1 0 1 0 0,-1 0-1 0 0,0 1 1 0 0,1-1-1 0 0,-1 0 1 0 0,1 0-1 0 0,15-14-1 0 0,-1 0-1 0 0,-8-1 0 0 0,-6 13 0 0 0,0 0 0 0 0,0 0 0 0 0,1 0 0 0 0,-1 1 0 0 0,1-1 0 0 0,-1 0 0 0 0,5-4 0 0 0,6-1 0 0 0,-10 8 0 0 0,-1-1 0 0 0,1 0 0 0 0,-1 1 0 0 0,1-1 0 0 0,-1 0 0 0 0,0 0 0 0 0,1 0 0 0 0,-1 0 0 0 0,0 0 0 0 0,0 0 0 0 0,0 0 0 0 0,0 0 0 0 0,0-1 0 0 0,0 1 0 0 0,0 0 0 0 0,0-1 0 0 0,-1 1 0 0 0,1-1 0 0 0,0 1 0 0 0,0-2 0 0 0,-1 2 0 0 0,0 1 0 0 0,0-1 0 0 0,0 1 0 0 0,0-1 0 0 0,0 0-1 0 0,0 1 1 0 0,1-1 0 0 0,-1 1 0 0 0,0-1 0 0 0,0 1 0 0 0,1-1 0 0 0,-1 1 0 0 0,0 0-1 0 0,1-1 1 0 0,-1 1 0 0 0,0-1 0 0 0,1 1 0 0 0,-1-1 0 0 0,0 1 0 0 0,1 0-1 0 0,0-1 1 0 0,0 0 4 0 0,1 0 0 0 0,-1-1 0 0 0,1 1 0 0 0,-1 0 0 0 0,0-1 0 0 0,0 1 0 0 0,0-1 0 0 0,0 0 1 0 0,0 1-1 0 0,0-1 0 0 0,0 0 0 0 0,-1 1 0 0 0,2-4 0 0 0,22-55 6 0 0,-23 58-10 0 0,-1 1 0 0 0,1-1-1 0 0,-1 1 1 0 0,1-1 0 0 0,-1 1 0 0 0,0-1-1 0 0,0 1 1 0 0,0-1 0 0 0,0-2 0 0 0,0 3 0 0 0,0 0 1 0 0,0 0 0 0 0,0-1 0 0 0,0 1 0 0 0,0 0 0 0 0,0 0 0 0 0,1 0 0 0 0,-1 0 0 0 0,0 0-1 0 0,1 0 1 0 0,-1 0 0 0 0,0 0 0 0 0,1-1 0 0 0,1 0 0 0 0,1-3 7 0 0,0 0-1 0 0,-1 0 1 0 0,1 0-1 0 0,-1 0 1 0 0,0 0 0 0 0,1-7-1 0 0,-2 8-7 0 0,1 0 0 0 0,0 0 0 0 0,0 0 0 0 0,0 0 0 0 0,0 1 0 0 0,0-1 0 0 0,1 1 0 0 0,-1-1 0 0 0,1 1 0 0 0,0 0 0 0 0,5-5 0 0 0,5-5 0 0 0,-12 12 0 0 0,0-1 0 0 0,0 0 0 0 0,0 1 0 0 0,0-1 0 0 0,0 0 0 0 0,0 0 0 0 0,-1 0 0 0 0,1 1 0 0 0,-1-1 0 0 0,1 0 0 0 0,-1 0 0 0 0,0-3 0 0 0,1 3 0 0 0,-1 0 0 0 0,0 0 0 0 0,0 0 0 0 0,1 0 0 0 0,-1 0 0 0 0,1 0 0 0 0,0 1 0 0 0,1-4 0 0 0,0 2 1 0 0,1-1 11 0 0,0-1 1 0 0,-1 1-1 0 0,1 0 0 0 0,-1-1 1 0 0,2-5-1 0 0,-3 8-5 0 0,0 0 0 0 0,0-1 1 0 0,0 1-1 0 0,1 0 0 0 0,-1 0 0 0 0,1 0 1 0 0,-1 0-1 0 0,4-3 0 0 0,-4 4-1 0 0,1-1 1 0 0,-1 1-1 0 0,1-1 0 0 0,-1 0 0 0 0,0 1 1 0 0,1-1-1 0 0,-1 0 0 0 0,0 0 1 0 0,0 0-1 0 0,-1 0 0 0 0,1 0 0 0 0,1-4 1 0 0,-1-2 12 0 0,1 0 1 0 0,0 0 0 0 0,3-10-1 0 0,-4 17-16 0 0,0 0 0 0 0,-1 0 0 0 0,1 0 0 0 0,-1 0 0 0 0,1 0 0 0 0,-1-1 0 0 0,0 1 0 0 0,1 0 0 0 0,-1 0 0 0 0,0 0 0 0 0,0-1 0 0 0,0 1 0 0 0,0 0 0 0 0,0 0 0 0 0,0-1 0 0 0,0 1 0 0 0,0 0 0 0 0,0 0 0 0 0,-1-1 0 0 0,1 1 0 0 0,-1-2-1 0 0,-1-2 4 0 0,2 4-4 0 0,0 0 0 0 0,0 0 0 0 0,0-1 0 0 0,0 1 0 0 0,0 0 0 0 0,0 0 0 0 0,1-1 0 0 0,-1 1 0 0 0,0 0 0 0 0,0 0 0 0 0,1 0 0 0 0,-1-1 0 0 0,1 1-1 0 0,-1 0 1 0 0,1 0 0 0 0,0 0 0 0 0,-1 0 0 0 0,1 0 0 0 0,1-1 0 0 0,-1 0 0 0 0,0 1-1 0 0,0-1 1 0 0,0 0 0 0 0,0 0-1 0 0,0 1 1 0 0,0-1-1 0 0,-1 0 1 0 0,2-2-1 0 0,-1-1 12 0 0,0 0-1 0 0,1 0 1 0 0,0 1 0 0 0,0-1-1 0 0,1 0 1 0 0,-1 1-1 0 0,1 0 1 0 0,0 0 0 0 0,0 0-1 0 0,6-6 1 0 0,-4 4 18 0 0,0 0 1 0 0,-1 0-1 0 0,5-8 0 0 0,-5 1 104 0 0,-4 12-128 0 0,0-1 1 0 0,0 1-1 0 0,1 0 0 0 0,-1 0 1 0 0,0 0-1 0 0,1 0 0 0 0,-1 0 1 0 0,0 0-1 0 0,1 0 0 0 0,-1 0 1 0 0,2-1-1 0 0,10-9-37 0 0,-11 9 13 0 0,1 1-1 0 0,0 0 1 0 0,-1-1 0 0 0,1 1 0 0 0,-1-1 0 0 0,0 0 0 0 0,0 1 0 0 0,1-1 0 0 0,-1 0 0 0 0,0 0 0 0 0,-1 0 0 0 0,1 0-1 0 0,0 1 1 0 0,1-5 0 0 0,-1 2-1 0 0,1 1 1 0 0,-1-1-1 0 0,1 0 0 0 0,0 1 0 0 0,0-1 0 0 0,1 1 0 0 0,3-5 0 0 0,-4 6 26 0 0,1-1-1 0 0,-1 1 0 0 0,0-1 0 0 0,-1 0 1 0 0,1 0-1 0 0,0 0 0 0 0,-1 0 0 0 0,1 0 1 0 0,-1 0-1 0 0,0 0 0 0 0,0 0 0 0 0,0-1 1 0 0,0-5-1 0 0,-1 8 10 0 0,0-1 1 0 0,1 1-1 0 0,-1 0 0 0 0,0-1 1 0 0,1 1-1 0 0,-1-1 0 0 0,1 1 0 0 0,-1 0 1 0 0,1-1-1 0 0,-1 1 0 0 0,2-2 1 0 0,-1 2-12 0 0,-1 1 1 0 0,1-1 0 0 0,-1 0-1 0 0,1 0 1 0 0,-1 0 0 0 0,0 0-1 0 0,1 0 1 0 0,-1 0 0 0 0,0 0-1 0 0,0 0 1 0 0,1 0 0 0 0,-1 0 0 0 0,0 0-1 0 0,0 0 1 0 0,0 0 0 0 0,0 0-1 0 0,0 0 1 0 0,-1-1 0 0 0,1 0-22 0 0,-1 0 1 0 0,0 0 0 0 0,1 0 0 0 0,0 0 0 0 0,-1 0 0 0 0,1 0 0 0 0,0 0 0 0 0,1-4 0 0 0,-1 5 3 0 0,1 0 0 0 0,-1 0 0 0 0,1 0-1 0 0,0 0 1 0 0,-1 0 0 0 0,1 0 0 0 0,0 0 0 0 0,0 0 0 0 0,0 0 0 0 0,-1 1 0 0 0,1-1 0 0 0,2-1 0 0 0,0-1-12 0 0,-1 2 16 0 0,0-1 1 0 0,-1 0-1 0 0,0 1 0 0 0,1-1 0 0 0,-1 0 1 0 0,0 0-1 0 0,0 0 0 0 0,1-3 0 0 0,7-9 142 0 0,-3 7-62 0 0,1-1 0 0 0,10-7 0 0 0,-8 7-124 0 0,-8 8 41 0 0,0-1 1 0 0,-1 0-1 0 0,1 0 1 0 0,0 0-1 0 0,-1 1 1 0 0,1-1-1 0 0,-1 0 1 0 0,1 0-1 0 0,-1 0 1 0 0,0 0-1 0 0,1 0 1 0 0,-1 0-1 0 0,0 0 1 0 0,0 0-1 0 0,0 0 1 0 0,1 0 0 0 0,-1-1-1 0 0,1-7-61 0 0,1 7 66 0 0,0-1-1 0 0,1 1 0 0 0,-1 0 1 0 0,0 0-1 0 0,1 0 1 0 0,-1 0-1 0 0,1 0 0 0 0,0 0 1 0 0,4-2-1 0 0,-1 0 36 0 0,-2 1 1 0 0,0-1 1 0 0,0 1-1 0 0,0-1 1 0 0,-1 0-1 0 0,0-1 1 0 0,1 1 0 0 0,-2-1-1 0 0,1 1 1 0 0,0-1-1 0 0,-1 0 1 0 0,0 0 0 0 0,3-10-1 0 0,-5 14-31 0 0,1-1 0 0 0,-1 1 0 0 0,0 0-1 0 0,0-1 1 0 0,0 1 0 0 0,0-1 0 0 0,0 1-1 0 0,0 0 1 0 0,0-1 0 0 0,-1 1 0 0 0,1 0 0 0 0,0-1-1 0 0,-1 1 1 0 0,1 0 0 0 0,-1-1 0 0 0,1 1-1 0 0,-1 0 1 0 0,0 0 0 0 0,1-1 0 0 0,-3-1-1 0 0,0-2-15 0 0,3 4 10 0 0,-1 0 0 0 0,1 0 0 0 0,0 0 0 0 0,0 0 0 0 0,0 0 0 0 0,0 0 0 0 0,0 0 0 0 0,0 1 0 0 0,0-1 0 0 0,1 0 0 0 0,-1 0 0 0 0,0 0 0 0 0,0 0 0 0 0,1 0 0 0 0,-1 1 0 0 0,0-1 0 0 0,1 0 0 0 0,-1 0 0 0 0,1 0 0 0 0,-1 1 0 0 0,1-1 0 0 0,-1 0 0 0 0,1 1 0 0 0,0-1 1 0 0,-1 1-1 0 0,1-1 0 0 0,0 0 0 0 0,-1 1 0 0 0,1-1 0 0 0,1 1 0 0 0,-1-2-12 0 0,-1 2 17 0 0,0 0 0 0 0,0 0 0 0 0,0 0 0 0 0,0 0-1 0 0,0 0 1 0 0,0 0 0 0 0,0 0 0 0 0,0 0 0 0 0,0 0 0 0 0,-1 0 0 0 0,1 0-1 0 0,0 0 1 0 0,0 0 0 0 0,0 0 0 0 0,0 0 0 0 0,0 0 0 0 0,0 0 0 0 0,0 0 0 0 0,0 0-1 0 0,0 0 1 0 0,0-1 0 0 0,0 1 0 0 0,0 0 0 0 0,-1 0 0 0 0,1 0 0 0 0,0 0-1 0 0,0 0 1 0 0,0 0 0 0 0,0 0 0 0 0,0 0 0 0 0,0 0 0 0 0,0-1 0 0 0,0 1-1 0 0,0 0 1 0 0,0 0 0 0 0,0 0 0 0 0,0 0 0 0 0,0 0 0 0 0,0 0 0 0 0,0 0-1 0 0,0 0 1 0 0,0-1 0 0 0,0 1 0 0 0,0 0 0 0 0,0 0 0 0 0,1 0 0 0 0,-1 0-1 0 0,0 0 1 0 0,0 0 0 0 0,0 0 0 0 0,0 0 0 0 0,0 0 0 0 0,0 0 0 0 0,0 0-1 0 0,0-1 1 0 0,0 1 0 0 0,0 0 0 0 0,0 0 0 0 0,0 0 0 0 0,0 0 0 0 0,1 0-1 0 0,-1 0 1 0 0,0 0 0 0 0,0 0 0 0 0,0 0 0 0 0,0 0 0 0 0,0 0 0 0 0,0 0-1 0 0,0 0 1 0 0,-12-8 7 0 0,13 8-5 0 0,-1 0 0 0 0,0 0 1 0 0,0 0-1 0 0,0 0 1 0 0,0 0-1 0 0,0 0 1 0 0,0 0-1 0 0,0 0 1 0 0,0 0-1 0 0,1 0 1 0 0,-1 0-1 0 0,0 0 1 0 0,0 0-1 0 0,0 0 1 0 0,0 0-1 0 0,0 0 0 0 0,0 0 1 0 0,0 0-1 0 0,0 0 1 0 0,0 0-1 0 0,0-1 1 0 0,0 1-1 0 0,0 0 1 0 0,0 0-1 0 0,1 0 1 0 0,-1 0-1 0 0,0 0 1 0 0,0 0-1 0 0,0 0 1 0 0,0 0-1 0 0,0 0 0 0 0,0-1 1 0 0,0 1-1 0 0,0 0 1 0 0,0 0-1 0 0,0 0 1 0 0,0 0-1 0 0,0 0 1 0 0,0 0-1 0 0,0 0 1 0 0,0 0-1 0 0,0-1 1 0 0,0 1-1 0 0,0 0 1 0 0,0 0-1 0 0,-1 0 0 0 0,1 0 1 0 0,0 0-1 0 0,0 0 1 0 0,0 0-1 0 0,0 0 1 0 0,0 0-1 0 0,0 0 1 0 0,0 0-1 0 0,0-1 1 0 0,0 1-1 0 0,0 0 1 0 0,0 0-1 0 0,0 0 1 0 0,-1 0-1 0 0,1 0 0 0 0,0 0 1 0 0,0 0-1 0 0,0 0 1 0 0,0 0-1 0 0,0 0 1 0 0,0 0-1 0 0,0 0 1 0 0,-1 0-1 0 0,16-12 106 0 0,-3-1-42 0 0,-1-8-116 0 0,-11 19 40 0 0,1 0 0 0 0,-1 0 0 0 0,1 1-1 0 0,0-1 1 0 0,0 0 0 0 0,0 0-1 0 0,0 1 1 0 0,2-3 0 0 0,5-4-8 0 0,-1 1 1 0 0,16-11-1 0 0,-3 4 19 0 0,-6 1 0 0 0,-8 8 4 0 0,2-5 18 0 0,1-21 6 0 0,-7 19-18 0 0,-1 1-10 0 0,6 1 0 0 0,-6 9 0 0 0,-1 1 0 0 0,1-1 0 0 0,-1 0 0 0 0,1 1 0 0 0,-1-1 0 0 0,0 0 0 0 0,1 0 0 0 0,-1 1 0 0 0,0-1 0 0 0,1 0 0 0 0,-1 0 0 0 0,0 1 0 0 0,0-1 0 0 0,0 0 0 0 0,1 0 0 0 0,-1 0 0 0 0,0 0 0 0 0,0 0 0 0 0,0 1 0 0 0,-1-1 0 0 0,1 0 0 0 0,0 0 0 0 0,0 0 0 0 0,0 1 0 0 0,-1-2 0 0 0,1 0 1 0 0,-1 1 0 0 0,1 0-1 0 0,0 0 1 0 0,0 0 0 0 0,0-1-1 0 0,0 1 1 0 0,0 0 0 0 0,0 0-1 0 0,0 0 1 0 0,1-1 0 0 0,-1 1 0 0 0,0 0-1 0 0,1 0 1 0 0,-1 0 0 0 0,1 0-1 0 0,0-2 1 0 0,15-17 37 0 0,-14 17-36 0 0,0 1 1 0 0,0 0-1 0 0,0-1 1 0 0,0 1-1 0 0,-1-1 1 0 0,1 1-1 0 0,-1-1 1 0 0,1 0-1 0 0,1-5 1 0 0,-4 3 15 0 0,2 3 2 0 0,9-6-7 0 0,3-2-11 0 0,-8 2-2 0 0,2 0 8 0 0,-5 7-6 0 0,-1 0 1 0 0,1 0-1 0 0,-1 0 1 0 0,0 0-1 0 0,0-1 1 0 0,0 1-1 0 0,0 0 1 0 0,0-1 0 0 0,0 1-1 0 0,0-1 1 0 0,0 1-1 0 0,0-1 1 0 0,0 1-1 0 0,-1-1 1 0 0,1 0-1 0 0,-1 1 1 0 0,1-4 0 0 0,-1 3 1 0 0,0 0 1 0 0,0-1 0 0 0,0 1 0 0 0,0 0-1 0 0,0 0 1 0 0,1-1 0 0 0,-1 1 0 0 0,1 0 0 0 0,-1 0-1 0 0,2-3 1 0 0,1-7 17 0 0,-3 11-20 0 0,0 0 0 0 0,0-1-1 0 0,0 1 1 0 0,0 0 0 0 0,0 0-1 0 0,1 0 1 0 0,-1 0 0 0 0,1-1-1 0 0,-1 1 1 0 0,0 0 0 0 0,1 0-1 0 0,0 0 1 0 0,-1 0 0 0 0,1 0-1 0 0,0 0 1 0 0,-1 0 0 0 0,1 0-1 0 0,0 1 1 0 0,1-2 0 0 0,0 0 0 0 0,-1 1 1 0 0,1-1 0 0 0,-1 0 0 0 0,1 0 0 0 0,-1 0-1 0 0,0 0 1 0 0,0 0 0 0 0,0 0 0 0 0,0 0-1 0 0,1-5 1 0 0,-1 6-3 0 0,0 0 0 0 0,-1-1 0 0 0,1 1 0 0 0,0 0 0 0 0,0-1 0 0 0,0 1 0 0 0,0 0 0 0 0,0 0 0 0 0,0 0 0 0 0,0 0 0 0 0,0 0 0 0 0,3-2 0 0 0,1-1 0 0 0,3-7 0 0 0,-8 9 3 0 0,0 1-1 0 0,1-1 1 0 0,0 0-1 0 0,-1 1 0 0 0,1-1 1 0 0,0 1-1 0 0,0 0 1 0 0,0-1-1 0 0,0 1 1 0 0,0 0-1 0 0,0-1 0 0 0,0 1 1 0 0,0 0-1 0 0,2-2 1 0 0,5-3 6 0 0,-2-1 0 0 0,10-11 0 0 0,-6 7 4 0 0,-9 9-9 0 0,1 1 1 0 0,0-1-1 0 0,-1 0 0 0 0,0 0 0 0 0,1 0 1 0 0,-1 1-1 0 0,0-1 0 0 0,0-1 0 0 0,0 1 1 0 0,0 0-1 0 0,0-3 0 0 0,0 2-4 0 0,0 0 0 0 0,0 0 0 0 0,1 1 0 0 0,-1-1 0 0 0,1 0 0 0 0,0 1 0 0 0,-1-1 0 0 0,5-4 0 0 0,-1-2 0 0 0,-7 2 0 0 0,1 7 0 0 0,1-1 0 0 0,0 0 0 0 0,0 0 0 0 0,-1 1 0 0 0,1-1 0 0 0,0 0 0 0 0,0 1 0 0 0,0-1 0 0 0,0 0 0 0 0,0 0 0 0 0,0 1 0 0 0,0-1 0 0 0,0 0 0 0 0,0 0 0 0 0,0 1 0 0 0,0-1 0 0 0,0 0 0 0 0,1-1 0 0 0,8-9 11 0 0,-3 0 32 0 0,-5 9-43 0 0,0-1 1 0 0,0 0 0 0 0,0 1-1 0 0,0 0 1 0 0,1-1 0 0 0,-1 1-1 0 0,1 0 1 0 0,0 0 0 0 0,-1 0-1 0 0,1 0 1 0 0,0 0 0 0 0,0 0 0 0 0,3-2-1 0 0,2-2 1 0 0,-6 6-1 0 0,-1-1 0 0 0,1 1 0 0 0,-1-1 0 0 0,0 0 0 0 0,1 1 0 0 0,-1-1 0 0 0,1 0 0 0 0,-1 1 0 0 0,0-1 0 0 0,1 0 0 0 0,-1 1 0 0 0,0-1 0 0 0,0 0 0 0 0,0-1 0 0 0,3-6 0 0 0,12-7 0 0 0,-13 14 1 0 0,0-1 0 0 0,0 0 0 0 0,0 0 0 0 0,0 0 0 0 0,0 0-1 0 0,0 0 1 0 0,-1 0 0 0 0,1 0 0 0 0,-1 0 0 0 0,0-1 0 0 0,2-3 0 0 0,0-1 11 0 0,0-1 1 0 0,0 1 0 0 0,6-8-1 0 0,-5 7-9 0 0,-3 7-3 0 0,-1 0 0 0 0,0 1 0 0 0,1-1 0 0 0,-1 0 0 0 0,0 0 0 0 0,0 0 0 0 0,1 0 0 0 0,-1 0 0 0 0,0 0 0 0 0,0 0 0 0 0,0 0 0 0 0,0 0 0 0 0,0-1 0 0 0,-1 1 0 0 0,1 1 0 0 0,0-1 0 0 0,0 0 0 0 0,0 1 0 0 0,0-1 0 0 0,0 0 0 0 0,0 1 0 0 0,1-1 0 0 0,-1 0 0 0 0,0 1 0 0 0,0-1 0 0 0,0 0 0 0 0,1 1 0 0 0,-1-1 0 0 0,0 0 0 0 0,1 1 0 0 0,-1-1 0 0 0,0 1 0 0 0,1-2 0 0 0,1 1 0 0 0,-1 0 0 0 0,0-1 0 0 0,0 1 0 0 0,0-1 0 0 0,0 0 0 0 0,0 1 0 0 0,0-1 0 0 0,0 0 0 0 0,1-3 0 0 0,-2 4 0 0 0,0 1 0 0 0,-1-1 0 0 0,1 0 0 0 0,0 0 0 0 0,1 1 0 0 0,-1-1 0 0 0,0 0 0 0 0,0 0 0 0 0,0 1 0 0 0,0-1 0 0 0,0 0 0 0 0,1 1 0 0 0,-1-1 0 0 0,0 0 0 0 0,1 1 0 0 0,-1-1 0 0 0,1 0 0 0 0,-1 1 0 0 0,0-1 0 0 0,1 1 0 0 0,-1-1 0 0 0,1 0 0 0 0,0 1 0 0 0,-1 0 0 0 0,1-1 0 0 0,-1 1 0 0 0,1-1 0 0 0,0 1 0 0 0,-1 0 0 0 0,2-1 0 0 0,5-4 0 0 0,7-32 0 0 0,1 22 0 0 0,-14 14 0 0 0,1 0 0 0 0,-1 0 0 0 0,0 0 0 0 0,0 0 0 0 0,1-1 0 0 0,-1 1 0 0 0,0 0 0 0 0,0-1 0 0 0,0 1 0 0 0,0-1 0 0 0,0 1 0 0 0,-1-1 0 0 0,1 0 0 0 0,0-2 0 0 0,0 3 0 0 0,-1 0 0 0 0,0 0 0 0 0,0 1 0 0 0,0-1 0 0 0,1 0 0 0 0,-1 0 0 0 0,0 1 0 0 0,1-1 0 0 0,-1 0 0 0 0,1 0 0 0 0,-1 1 0 0 0,1-1 0 0 0,-1 0 0 0 0,1 1 0 0 0,0-1 0 0 0,-1 1 0 0 0,1-1 0 0 0,-1 1 0 0 0,1-1 0 0 0,0 1 0 0 0,0-1 0 0 0,0 0 0 0 0,17-11 0 0 0,-7 3 0 0 0,-7-1 0 0 0,-4-1 0 0 0,0 10 0 0 0,0 0 0 0 0,-1 0 0 0 0,1 0 0 0 0,0 0 0 0 0,0 0 0 0 0,1 0 0 0 0,-1 0 0 0 0,0 0 0 0 0,0 0 0 0 0,0 0 0 0 0,1 0 0 0 0,-1 0 0 0 0,0 0 0 0 0,1 0 0 0 0,-1 0 0 0 0,1 0 0 0 0,-1 0 0 0 0,1 0 0 0 0,0 0 0 0 0,-1 1 0 0 0,1-1 0 0 0,1-1 0 0 0,1-1 0 0 0,-3 0 0 0 0,0-8 0 0 0,-1 9 0 0 0,3-1 0 0 0,12-12 0 0 0,-4 1 0 0 0,-9 12 0 0 0,0 0 0 0 0,1 0 0 0 0,-1 0 0 0 0,1 0 0 0 0,0 0 0 0 0,-1 0 0 0 0,5-3 0 0 0,0 2 0 0 0,0 0 0 0 0,10-13 0 0 0,0 3 0 0 0,-1-1 0 0 0,-14 14 0 0 0,-1-1 0 0 0,0 1 0 0 0,1-1 0 0 0,-1 1 0 0 0,0-1 0 0 0,1 1 0 0 0,-1-1 0 0 0,0 1 0 0 0,0-1 0 0 0,0 0 0 0 0,0 1 0 0 0,0-1 0 0 0,0 1 0 0 0,0-1 0 0 0,0 0 0 0 0,0 1 0 0 0,0-1 0 0 0,0 1 0 0 0,0-1 0 0 0,0 0 0 0 0,0 1 0 0 0,0-1 0 0 0,0 1 0 0 0,-1-1 0 0 0,1 1 0 0 0,0-1 0 0 0,-1 0 0 0 0,0 0 0 0 0,1 1 0 0 0,0 0 0 0 0,-1-1 0 0 0,1 1 0 0 0,0 0 0 0 0,-1-1 0 0 0,1 1 0 0 0,0 0 0 0 0,0-1 0 0 0,-1 1 0 0 0,1 0 0 0 0,0-1 0 0 0,0 1 0 0 0,0 0 0 0 0,0-1 0 0 0,0 1 0 0 0,-1 0 0 0 0,1-1 0 0 0,0 1 0 0 0,0-1 0 0 0,0 1 0 0 0,0 0 0 0 0,0-1 0 0 0,0 1 0 0 0,0-1 0 0 0,0 1 0 0 0,0 0 0 0 0,0-1 0 0 0,1 1 0 0 0,-1-1 0 0 0,0 1 0 0 0,0 0 0 0 0,0-1 0 0 0,0 1 0 0 0,1 0 0 0 0,-1-1 0 0 0,0 1 0 0 0,0 0 0 0 0,0-1 0 0 0,1 1 0 0 0,-1 0 0 0 0,0-1 0 0 0,1 1 0 0 0,-1 0 0 0 0,0 0 0 0 0,1-1 0 0 0,-1 1 0 0 0,1 0 0 0 0,8-12-2 0 0,-11 9 7 0 0,1 2 3 0 0,1 0-6 0 0,0 1 1 0 0,0-1 0 0 0,0 0-1 0 0,0 0 1 0 0,0 1-1 0 0,0-1 1 0 0,1 0-1 0 0,-1 0 1 0 0,0 1 0 0 0,0-1-1 0 0,0 0 1 0 0,1 0-1 0 0,-1 1 1 0 0,0-1-1 0 0,1 0 1 0 0,-1 1 0 0 0,1-1-1 0 0,-1 0 1 0 0,2 0-1 0 0,-2 0-2 0 0,0 1 0 0 0,1-1 1 0 0,-1 1-1 0 0,1-1 0 0 0,-1 1 0 0 0,0-1 0 0 0,1 0 0 0 0,-1 1 0 0 0,0-1 0 0 0,1 0 0 0 0,-1 1 0 0 0,0-1 0 0 0,0 1 0 0 0,0-1 0 0 0,0 0 1 0 0,0 1-1 0 0,1-1 0 0 0,-1 0 0 0 0,0 0 0 0 0,-1 1 0 0 0,1-1 0 0 0,0 0 0 0 0,0 0 0 0 0,0 0 0 0 0,0 0 0 0 0,-1 1 0 0 0,1-1 0 0 0,0 1 0 0 0,0-1 0 0 0,0 0 0 0 0,0 1 0 0 0,0-1 0 0 0,0 0 0 0 0,0 1 0 0 0,0-1 0 0 0,1 0 0 0 0,-1 1 0 0 0,0-1 0 0 0,0 1 0 0 0,0-1 0 0 0,1 1 0 0 0,-1-1 0 0 0,0 0 0 0 0,1 1 0 0 0,-1-1 0 0 0,0 1 0 0 0,1-1 0 0 0,-1 1 0 0 0,2-1 0 0 0,11-9 0 0 0,-12 9 0 0 0,0 0 0 0 0,1 1 0 0 0,-1-1 0 0 0,0 0 0 0 0,0 0 1 0 0,0 1-1 0 0,0-1 0 0 0,0 0 0 0 0,-1 0 0 0 0,1 0 0 0 0,0 0 0 0 0,0 0 0 0 0,-1 0 0 0 0,1 0 0 0 0,0 0 0 0 0,-1 0 0 0 0,1-1 0 0 0,0-1 0 0 0,2-5 10 0 0,6 1 33 0 0,-6 6-36 0 0,13-7-1 0 0,-15 7-6 0 0,-1 1-1 0 0,1-1 1 0 0,0 1 0 0 0,-1 0 0 0 0,1-1 0 0 0,-1 1 0 0 0,1-1 0 0 0,0 1 0 0 0,-1-1-1 0 0,1 1 1 0 0,-1-1 0 0 0,0 0 0 0 0,1 1 0 0 0,-1-1 0 0 0,1 0 0 0 0,-1 1 0 0 0,0-1-1 0 0,0 0 1 0 0,1 0 0 0 0,-3-6 9 0 0,1 7-8 0 0,1 0 0 0 0,0-1 0 0 0,0 1 0 0 0,0 0 0 0 0,-1-1 0 0 0,1 1 1 0 0,0 0-1 0 0,0-1 0 0 0,0 1 0 0 0,0-1 0 0 0,0 1 0 0 0,0 0 0 0 0,0-1 0 0 0,0 1 0 0 0,0-1 0 0 0,0 1 0 0 0,0 0 0 0 0,0-1 1 0 0,0 1-1 0 0,0-1 0 0 0,0 1 0 0 0,0 0 0 0 0,0-1 0 0 0,0 1 0 0 0,0 0 0 0 0,1-1 0 0 0,-1 1 0 0 0,0-1 0 0 0,0 1 1 0 0,0 0-1 0 0,1 0 0 0 0,-1-1 0 0 0,0 1 0 0 0,1 0 0 0 0,-1-1 0 0 0,0 1 0 0 0,1 0 0 0 0,-1 0 0 0 0,0-1 0 0 0,1 1 1 0 0,13-10 8 0 0,-14 10-10 0 0,1-1 0 0 0,-1 1 0 0 0,1-1 0 0 0,-1 1 0 0 0,1 0 0 0 0,-1-1 0 0 0,0 1 0 0 0,1-1 0 0 0,-1 1 0 0 0,0-1 0 0 0,1 1 0 0 0,-1-1 0 0 0,0 0 0 0 0,0 1 0 0 0,1-1 0 0 0,-1 0 0 0 0,1-4 0 0 0,-1 3 0 0 0,0 0 0 0 0,1 0 0 0 0,-1 0 0 0 0,1 0 0 0 0,0 0 0 0 0,-1 0 0 0 0,1 0 0 0 0,1-2 0 0 0,-1 3 0 0 0,-1 1 0 0 0,0 0 0 0 0,1-1 0 0 0,-1 1 0 0 0,0-1 0 0 0,0 1 0 0 0,1 0 0 0 0,-1-1 0 0 0,0 1 0 0 0,0-1 0 0 0,0 1 0 0 0,1-1 0 0 0,-1 1 0 0 0,0-1 0 0 0,0 1 0 0 0,0 0 0 0 0,0-1 0 0 0,0 1 0 0 0,0-1 0 0 0,0 0 0 0 0,-4-7 0 0 0,3 8 0 0 0,1-1 0 0 0,-1 1 0 0 0,1-1 0 0 0,0 0 0 0 0,-1 1 0 0 0,1-1 0 0 0,0 0 0 0 0,-1 1 0 0 0,1-1 0 0 0,0 0 0 0 0,0 1 0 0 0,0-1 0 0 0,0 0 0 0 0,0 1 0 0 0,-1-1 0 0 0,1 0 0 0 0,0 0 0 0 0,1 1 0 0 0,-1-1 0 0 0,0 0 0 0 0,0 1 0 0 0,0-1 0 0 0,0 0 0 0 0,0 0 0 0 0,1 1 0 0 0,-1-1 0 0 0,0 0 0 0 0,1 1 0 0 0,-1-1 0 0 0,0 1 0 0 0,1-1 0 0 0,-1 0 0 0 0,1 1 0 0 0,0-1 0 0 0,8-5 11 0 0,-9 6-8 0 0,1 0 0 0 0,-1-1 0 0 0,1 1 0 0 0,-1 0-1 0 0,1-1 1 0 0,-1 1 0 0 0,1-1 0 0 0,-1 1 0 0 0,1 0 0 0 0,-1-1 0 0 0,0 1 0 0 0,1-1 0 0 0,-1 1 0 0 0,0-1 0 0 0,1 1-1 0 0,-1-1 1 0 0,0 0 0 0 0,2-3-2 0 0,5-2-1 0 0,8-7 0 0 0,-15 13 0 0 0,1-1 0 0 0,-1 1 0 0 0,1-1 0 0 0,-1 1 0 0 0,0-1 0 0 0,1 1 0 0 0,-1-1 0 0 0,1 1 0 0 0,-1-1 0 0 0,0 0 0 0 0,0 1 0 0 0,1-1 0 0 0,-1 1 0 0 0,0-1 0 0 0,0 0 0 0 0,0 1 0 0 0,0-1 0 0 0,0 0 0 0 0,0 1 0 0 0,0-2 0 0 0,-2-3 0 0 0,1 5 1 0 0,1 0 1 0 0,0-1-1 0 0,-1 1 0 0 0,1 0 0 0 0,0 0 0 0 0,-1-1 1 0 0,1 1-1 0 0,0-1 0 0 0,0 1 0 0 0,0 0 0 0 0,-1-1 0 0 0,1 1 1 0 0,0 0-1 0 0,0-1 0 0 0,0 1 0 0 0,0-1 0 0 0,0 1 1 0 0,0-1-1 0 0,0 1 0 0 0,0 0 0 0 0,0-1 0 0 0,0 1 0 0 0,0-1 1 0 0,0 1-1 0 0,0 0 0 0 0,0-1 0 0 0,0 1 0 0 0,0-1 1 0 0,0 1-1 0 0,0-1 0 0 0,1 1 0 0 0,-1 0 0 0 0,0-1 1 0 0,0 1-1 0 0,1 0 0 0 0,-1-1 0 0 0,0 1 0 0 0,0 0 0 0 0,1-1 1 0 0,-1 1-1 0 0,0 0 0 0 0,1 0 0 0 0,-1-1 0 0 0,1 1 1 0 0,11-7 8 0 0,-1-1-10 0 0,-11 8 0 0 0,1-1 0 0 0,-1 1 1 0 0,0 0-1 0 0,0-1 0 0 0,0 1 1 0 0,0-1-1 0 0,0 1 0 0 0,0 0 1 0 0,0-1-1 0 0,0 1 0 0 0,0 0 1 0 0,0-1-1 0 0,0 1 0 0 0,-1-1 1 0 0,1 1-1 0 0,0 0 0 0 0,0-1 1 0 0,0 1-1 0 0,0 0 0 0 0,-1-1 1 0 0,1 1-1 0 0,0 0 0 0 0,0-1 1 0 0,0 1-1 0 0,-1 0 0 0 0,1 0 1 0 0,0-1-1 0 0,-1 1 0 0 0,1 0 1 0 0,0 0-1 0 0,-1 0 0 0 0,1-1 1 0 0,-1 1-1 0 0,0-2 21 0 0,5 0 1 0 0,-1 1-18 0 0,19-8 3 0 0,-21 8-7 0 0,-1 1 0 0 0,1 0 0 0 0,-1 0 0 0 0,1-1 0 0 0,-1 1-1 0 0,1 0 1 0 0,-1-1 0 0 0,1 1 0 0 0,-1 0 0 0 0,1-1 0 0 0,-1 1 0 0 0,0-1 0 0 0,1 1 0 0 0,-1-1 0 0 0,0 1 0 0 0,0-1 0 0 0,1 1 0 0 0,-1-1 0 0 0,0 1 0 0 0,0-1 0 0 0,0 1 0 0 0,1-1 0 0 0,-1 0 0 0 0,0 1 0 0 0,0-1 0 0 0,0 1 0 0 0,0-1 0 0 0,0 1 0 0 0,0-1 0 0 0,0 0 0 0 0,0 1 0 0 0,0-1 0 0 0,-1 1 0 0 0,1-1 0 0 0,0 1 0 0 0,0-1 0 0 0,0 1 0 0 0,-1-1 0 0 0,1 1 0 0 0,-1-1 0 0 0,1-1 3 0 0,-1 1 0 0 0,1 0-1 0 0,-1 0 1 0 0,1-1 0 0 0,0 1-1 0 0,-1 0 1 0 0,1-1 0 0 0,0 1 0 0 0,0 0-1 0 0,0-1 1 0 0,0 1 0 0 0,0-1-1 0 0,0 1 1 0 0,0 0 0 0 0,0-1-1 0 0,2-1 1 0 0,-2 2 0 0 0,0 0 1 0 0,0 0-1 0 0,1 1 0 0 0,-1-1 0 0 0,0 0 1 0 0,0 0-1 0 0,0 0 0 0 0,0 1 0 0 0,0-1 1 0 0,0 0-1 0 0,0 0 0 0 0,0 0 0 0 0,0 1 1 0 0,0-1-1 0 0,-1 0 0 0 0,1 0 0 0 0,0 0 1 0 0,0 1-1 0 0,-1-1 0 0 0,1 0 0 0 0,-1 0 1 0 0,-2 0-1 0 0,2 1-5 0 0,0-1 0 0 0,0 1 0 0 0,1 0 0 0 0,-1 0 0 0 0,0-1 0 0 0,0 1 0 0 0,0 0 0 0 0,1-1 0 0 0,-1 1 0 0 0,0-1 0 0 0,0 1 0 0 0,1-1 0 0 0,-1 1 0 0 0,0-1 0 0 0,1 0 0 0 0,-1 1 0 0 0,1-1 0 0 0,-1 0 0 0 0,1 1 0 0 0,-1-1 0 0 0,1 0 0 0 0,-1-1 0 0 0,2-6-9 0 0,1 6 11 0 0,-1 1 0 0 0,0-1 0 0 0,1 1 0 0 0,-1-1 0 0 0,1 1 0 0 0,0-1 0 0 0,-1 1 0 0 0,1 0 0 0 0,0 0 0 0 0,3-2 0 0 0,-3 2 0 0 0,0 1 0 0 0,-1-1 0 0 0,1 1 0 0 0,-1-1 0 0 0,1 0 0 0 0,-1 0 0 0 0,1 0 0 0 0,-1 0 0 0 0,1 0 0 0 0,-1 0 0 0 0,0 0 0 0 0,1 0 0 0 0,-1-1 0 0 0,0 1 0 0 0,0 0 0 0 0,1-3 0 0 0,-2 4 0 0 0,0-1 0 0 0,1 1 0 0 0,-1-1 0 0 0,1 1 0 0 0,-1-1 0 0 0,0 1 0 0 0,1-1 0 0 0,-1 1 0 0 0,1-1 0 0 0,-1 1 0 0 0,1-1 0 0 0,-1 1 0 0 0,1 0 0 0 0,-1-1 0 0 0,2 1 0 0 0,1-2 2 0 0,0 0 0 0 0,0 1 0 0 0,0-1 0 0 0,0-1-1 0 0,4-3 1 0 0,-3-4 5 0 0,-3 9-11 0 0,-1 0-1 0 0,0 0 1 0 0,0 0-1 0 0,1 0 1 0 0,-1 0 0 0 0,1 0-1 0 0,-1 0 1 0 0,1 1-1 0 0,-1-1 1 0 0,1 0 0 0 0,-1 0-1 0 0,1 0 1 0 0,0 1-1 0 0,-1-1 1 0 0,1 0 0 0 0,0 1-1 0 0,0-1 1 0 0,0 0-1 0 0,0 1 1 0 0,1-1 0 0 0,-1 0-379 0 0,-1-1-113 0 0,5-15-266 0 0,-4 15 828 0 0,0 1 0 0 0,0-1 0 0 0,0 0 0 0 0,0 0 0 0 0,-1 0 0 0 0,1 0 0 0 0,-1-4 1 0 0,0 1 127 0 0,0 4-139 0 0,0 0-1 0 0,0 1 0 0 0,0-1 1 0 0,0 0-1 0 0,1 0 0 0 0,-1 1 0 0 0,0-1 1 0 0,0 0-1 0 0,0 1 0 0 0,1-1 1 0 0,-1 0-1 0 0,0 0 0 0 0,1 1 0 0 0,-1-1 1 0 0,1 1-1 0 0,-1-1 0 0 0,0 0 1 0 0,2 0-1 0 0,6-11-260 0 0,-4 6-156 0 0,-4 4-103 0 0,2 1-363 0 0,3-9 1113 0 0,-4 9-229 0 0,-1 0-1 0 0,0 0 1 0 0,1 0 0 0 0,0 0-1 0 0,-1 0 1 0 0,1 0-1 0 0,-1 0 1 0 0,1 0-1 0 0,0 0 1 0 0,0 0-1 0 0,0 0 1 0 0,-1 1-1 0 0,1-1 1 0 0,1 0 0 0 0,1-1 653 0 0,-4 1-653 0 0,1-4-48 0 0,10-3 65 0 0,-7 5-13 0 0,2-6-48 0 0,1-2-12 0 0,-1-4 0 0 0,-4 6-22 0 0,-1 7-86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1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1 162 7832 0 0,'0'0'10009'0'0,"1"3"-9437"0"0,1 4-334 0 0,0 0 0 0 0,0 1-1 0 0,-1 0 1 0 0,1 13 0 0 0,-1-11-111 0 0,0 1 0 0 0,5 17 0 0 0,-1-10-9 0 0,-3-11-59 0 0,0 1-1 0 0,0-1 1 0 0,6 11-1 0 0,0-3 31 0 0,18 34 286 0 0,-26-48-362 0 0,1-1-1 0 0,-1 1 1 0 0,0 0-1 0 0,1-1 1 0 0,-1 1 0 0 0,1 0-1 0 0,-1-1 1 0 0,1 1-1 0 0,-1-1 1 0 0,1 1-1 0 0,-1 0 1 0 0,1-1-1 0 0,0 0 1 0 0,-1 1-1 0 0,1-1 1 0 0,0 1-1 0 0,0-1 1 0 0,1 1 32 0 0,0 1 159 0 0,10 2 265 0 0,-11-4-458 0 0,0 0-1 0 0,1 0 1 0 0,-1 0-1 0 0,0 0 0 0 0,1 0 1 0 0,-1 0-1 0 0,0-1 1 0 0,1 1-1 0 0,-1 0 1 0 0,0-1-1 0 0,0 1 0 0 0,1-1 1 0 0,-1 1-1 0 0,0-1 1 0 0,0 0-1 0 0,0 1 1 0 0,0-1-1 0 0,0 0 0 0 0,0 0 1 0 0,0 0-1 0 0,0 0 1 0 0,0 0-1 0 0,0 0 1 0 0,1-2-1 0 0,2-3-10 0 0,0-1 0 0 0,0 1 0 0 0,3-11 0 0 0,-1 3 87 0 0,2-5-36 0 0,-1 0 0 0 0,0 0-1 0 0,-2-1 1 0 0,4-24 0 0 0,10-34-53 0 0,-17 68 2 0 0,0-1 0 0 0,1-11 0 0 0,-2 13 0 0 0,1 1 0 0 0,-1-1 0 0 0,6-14 0 0 0,-3 5 0 0 0,-4 16-1 0 0,1 0 0 0 0,-1 0 0 0 0,0 0 0 0 0,1 0 0 0 0,-1 0 0 0 0,1 0 0 0 0,0 0 0 0 0,0 0 0 0 0,0 0 0 0 0,0 1 0 0 0,0-1 0 0 0,0 0 0 0 0,2-2 0 0 0,-1 3-69 0 0,2 7 28 0 0,0 0 46 0 0,0 0 0 0 0,-1 0 0 0 0,0 1 0 0 0,0-1 0 0 0,0 1 1 0 0,-1 0-1 0 0,2 8 0 0 0,1 0-9 0 0,1 8-3 0 0,0 1 0 0 0,4 48 0 0 0,0 3 185 0 0,-4-30 128 0 0,-2-1 0 0 0,-2 1 0 0 0,-5 53 0 0 0,1-5 340 0 0,1-78-465 0 0,-1-1 0 0 0,-6 28-1 0 0,4-21 26 0 0,3-17-160 0 0,0 0 1 0 0,-1-1-1 0 0,1 1 0 0 0,-1 0 0 0 0,0-1 0 0 0,-2 4 1 0 0,-6 11 149 0 0,9-16-167 0 0,0 0-1 0 0,0 0 1 0 0,0 0-1 0 0,0-1 1 0 0,0 1-1 0 0,-1 0 1 0 0,1-1-1 0 0,-1 1 0 0 0,1 0 1 0 0,-3 1-1 0 0,-2 3 146 0 0,4-5-151 0 0,1 0-1 0 0,0 0 1 0 0,-1 0 0 0 0,0-1 0 0 0,1 1-1 0 0,-1 0 1 0 0,1-1 0 0 0,-1 1-1 0 0,0-1 1 0 0,1 1 0 0 0,-1-1 0 0 0,0 0-1 0 0,1 0 1 0 0,-1 1 0 0 0,0-1 0 0 0,-2-1-1 0 0,-32-4 189 0 0,20 2-136 0 0,11 2-93 0 0,-1 0 0 0 0,1-1 1 0 0,0 1-1 0 0,0-1 0 0 0,-1 0 0 0 0,1-1 0 0 0,1 1 0 0 0,-1-1 0 0 0,0 0 0 0 0,1 0 0 0 0,-1 0 0 0 0,1-1 1 0 0,0 1-1 0 0,0-1 0 0 0,0 0 0 0 0,1 0 0 0 0,-1-1 0 0 0,1 1 0 0 0,0-1 0 0 0,0 0 0 0 0,1 1 0 0 0,-1-1 1 0 0,1 0-1 0 0,0-1 0 0 0,1 1 0 0 0,-1 0 0 0 0,1-1 0 0 0,-1-8 0 0 0,1-2-1087 0 0,1-31-1 0 0,5 19-5849 0 0,1 7-350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17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 10856 0 0,'0'0'496'0'0,"1"-1"-12"0"0,0-1-479 0 0,0 1 1 0 0,-1 0 0 0 0,1-1-1 0 0,0 1 1 0 0,0 0 0 0 0,0 0 0 0 0,0 0-1 0 0,0 0 1 0 0,1 0 0 0 0,-1 0-1 0 0,0 0 1 0 0,0 0 0 0 0,1 1 0 0 0,-1-1-1 0 0,0 0 1 0 0,1 1 0 0 0,-1-1-1 0 0,1 1 1 0 0,-1 0 0 0 0,0-1 0 0 0,1 1-1 0 0,2 0 1 0 0,20-8 1031 0 0,5-6 1136 0 0,-20 11-1259 0 0,0-2-1 0 0,17-9 1 0 0,-22 12-696 0 0,0 0-1 0 0,0 0 1 0 0,0 0 0 0 0,0 0-1 0 0,0 1 1 0 0,5-2 0 0 0,-4 2-98 0 0,-1 0 1 0 0,0-1 0 0 0,1 1-1 0 0,4-4 1 0 0,42-16 441 0 0,-46 19-571 0 0,7-2-1380 0 0,-7 0-85 0 0</inkml:trace>
  <inkml:trace contextRef="#ctx0" brushRef="#br0" timeOffset="1">158 265 2760 0 0,'-1'0'11'0'0,"1"0"1"0"0,0 0-1 0 0,-1-1 1 0 0,1 1-1 0 0,0 0 1 0 0,-1 0-1 0 0,1-1 1 0 0,-1 1-1 0 0,1 0 1 0 0,0 0-1 0 0,-1 0 1 0 0,1 0-1 0 0,-1-1 1 0 0,1 1-1 0 0,-1 0 1 0 0,1 0-1 0 0,-1 0 1 0 0,1 0-1 0 0,-1 0 1 0 0,1 0-1 0 0,0 0 1 0 0,-1 0-1 0 0,1 1 1 0 0,-8 10 10378 0 0,11-11-8768 0 0,7-3-1039 0 0,1 0 0 0 0,-1 0 0 0 0,0-1 0 0 0,0-1 0 0 0,0 0 0 0 0,0 0 0 0 0,-1 0 0 0 0,17-14 0 0 0,-21 14-393 0 0,1 0 0 0 0,1 0-1 0 0,-1 1 1 0 0,0 0-1 0 0,1 1 1 0 0,7-4 0 0 0,-7 4-138 0 0,-1 0 0 0 0,0 0 0 0 0,0-1 0 0 0,0 1 0 0 0,0-1 0 0 0,-1-1 0 0 0,6-4 0 0 0,20-22-1566 0 0,-19 20-76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18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9672 0 0,'0'0'748'0'0,"1"2"-492"0"0,11 17 3515 0 0,-10-17-3446 0 0,-1 0-1 0 0,1 0 0 0 0,-1 0 0 0 0,0 0 1 0 0,0 0-1 0 0,0 0 0 0 0,0 0 0 0 0,0 1 1 0 0,0-1-1 0 0,0 3 0 0 0,-1-2 262 0 0,1 0 0 0 0,0 1 0 0 0,0-1 1 0 0,0 0-1 0 0,3 6 0 0 0,4 12 380 0 0,3 37 1018 0 0,-8-38-1526 0 0,-3-17-392 0 0,0 1-1 0 0,0-1 1 0 0,1 1 0 0 0,-1-1 0 0 0,1 1-1 0 0,2 4 1 0 0,-1-3 15 0 0,0 1 1 0 0,0-1-1 0 0,-1 0 0 0 0,1 1 0 0 0,-1-1 0 0 0,0 12 0 0 0,-1-9 3 0 0,1-8-80 0 0,0 0 0 0 0,-1 1 0 0 0,1-1 0 0 0,0 0 0 0 0,-1 0 0 0 0,1 0 0 0 0,0 0 0 0 0,-1 1 0 0 0,1-1 0 0 0,0 0 0 0 0,0 0 0 0 0,-1 0 0 0 0,1 0 0 0 0,0-1 0 0 0,-1 1 0 0 0,2 0 0 0 0,0-1-4 0 0,-1 1 0 0 0,0 0 0 0 0,0-1 0 0 0,0 0 0 0 0,0 1 0 0 0,0-1 0 0 0,0 0 0 0 0,0 1-1 0 0,0-1 1 0 0,0 0 0 0 0,0 0 0 0 0,0 0 0 0 0,0 0 0 0 0,0 0 0 0 0,0 0 0 0 0,-1 0 0 0 0,1 0 0 0 0,0-2 0 0 0,11-26-97 0 0,-6 10-29 0 0,4-4-43 0 0,-2-1 1 0 0,7-29-1 0 0,-10 32 103 0 0,0 1 1 0 0,2 0 0 0 0,15-33-1 0 0,-16 46 66 0 0,-6 7 0 0 0,1 0 0 0 0,-1 0 0 0 0,0 0 0 0 0,0-1 0 0 0,0 1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 0 0 0 0,-1 0 0 0 0,0 0 0 0 0,0 0 0 0 0,0 1 0 0 0,0-1 0 0 0,0 0 0 0 0,0 0 0 0 0,0 0 0 0 0,0 0 0 0 0,0 0 0 0 0,0 0 0 0 0,0 0 0 0 0,0 0 0 0 0,1 1 0 0 0,-1-1 0 0 0,0 0 0 0 0,3 12 0 0 0,-1 15 0 0 0,-3-19-1 0 0,0-3 11 0 0,0-1 1 0 0,1 1-1 0 0,0 0 1 0 0,0-1-1 0 0,0 1 1 0 0,0 0 0 0 0,1-1-1 0 0,2 10 1 0 0,10 46 67 0 0,-7-35-24 0 0,-6-22-36 0 0,1 1-1 0 0,-1 0 1 0 0,1-1-1 0 0,0 1 1 0 0,0-1 0 0 0,1 1-1 0 0,-1-1 1 0 0,3 5-1 0 0,-3-7 47 0 0,0 1 0 0 0,4 6 6 0 0,-4-6 15 0 0,1-2-13 0 0,-1 0-65 0 0,1-1 1 0 0,0 1-1 0 0,-1 0 1 0 0,1 0-1 0 0,-1-1 1 0 0,1 1-1 0 0,-1-1 1 0 0,1 1-1 0 0,-1-1 1 0 0,1 1-1 0 0,-1-1 1 0 0,0 0-1 0 0,1 0 1 0 0,-1 0-1 0 0,0 0 1 0 0,0 0-1 0 0,2-1 1 0 0,15-24 144 0 0,-5 5-66 0 0,-5 10-57 0 0,0-1 0 0 0,-2 1-1 0 0,8-18 1 0 0,5-8 0 0 0,-7 15-7 0 0,0 1-1 0 0,30-36 0 0 0,-38 51-23 0 0,-3 4 3 0 0,0 0 1 0 0,1 0-1 0 0,0 0 1 0 0,-1 1 0 0 0,1-1-1 0 0,0 0 1 0 0,0 1-1 0 0,0-1 1 0 0,2-1 0 0 0,-1 1 62 0 0,-1 5 8 0 0,0 2-47 0 0,1 0 1 0 0,0 1 0 0 0,-1-1 0 0 0,0 1 0 0 0,0-1-1 0 0,1 11 1 0 0,6 40 75 0 0,-9-51-86 0 0,9 39-2 0 0,-6-34-14 0 0,-1 1 0 0 0,0 0 1 0 0,1 17-1 0 0,-3-20-54 0 0,1 0 0 0 0,1-1 0 0 0,-1 1 0 0 0,6 14 0 0 0,3 17-222 0 0,-8-33 402 0 0,-1-1-955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18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3680 0 0,'0'0'167'0'0,"3"-1"478"0"0,11-8 4087 0 0,22-9 1 0 0,-19 9 754 0 0,-2 3-4666 0 0,38 1 2120 0 0,-49 4-2727 0 0,0 1 1 0 0,0 0 0 0 0,0 0-1 0 0,0 1 1 0 0,0-1-1 0 0,0 1 1 0 0,0 0-1 0 0,0 0 1 0 0,0 0-1 0 0,0 0 1 0 0,4 3-1 0 0,6 1 157 0 0,-11-4-298 0 0,0 0 1 0 0,-1 1-1 0 0,1-1 0 0 0,0 1 0 0 0,0-1 1 0 0,-1 1-1 0 0,1 0 0 0 0,-1 0 0 0 0,0 0 1 0 0,1 0-1 0 0,-1 1 0 0 0,0-1 0 0 0,2 4 1 0 0,5 5 140 0 0,-8-11-202 0 0,4 6 139 0 0,1 0 1 0 0,-1 1-1 0 0,7 12 0 0 0,-10-17-134 0 0,-1 1 0 0 0,0 0 0 0 0,0 0 0 0 0,0 0-1 0 0,0 0 1 0 0,0 0 0 0 0,-1 0 0 0 0,1 0 0 0 0,-1 0 0 0 0,0 1 0 0 0,0-1 0 0 0,0 0 0 0 0,-1 5-1 0 0,-5 19 63 0 0,-14 37 0 0 0,10-40-39 0 0,-1-1 0 0 0,-23 35 1 0 0,12-21-45 0 0,14-24 0 0 0,4-4-50 0 0,0-1-1 0 0,-1 0 1 0 0,0 0-1 0 0,-1-1 1 0 0,0 1-1 0 0,0-1 1 0 0,-10 9-1 0 0,13-15-266 0 0,5-13-5955 0 0,-2 10 5937 0 0,0 0-1 0 0,1 0 1 0 0,-1 0-1 0 0,1 0 0 0 0,-1 0 1 0 0,1 0-1 0 0,-1 0 1 0 0,2-2-1 0 0,5-11-1958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18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21 12840 0 0,'0'0'588'0'0,"1"-1"-12"0"0,5-3-371 0 0,7-12 8340 0 0,-16 17-7580 0 0,-3 1-790 0 0,0-1 0 0 0,0 1 1 0 0,0 0-1 0 0,1 1 0 0 0,-1 0 0 0 0,1 0 0 0 0,-1 0 0 0 0,1 0 0 0 0,0 1 0 0 0,0 0 0 0 0,1 0 0 0 0,-1 0 0 0 0,1 1 0 0 0,0-1 0 0 0,-7 11 1 0 0,7-9-118 0 0,0-1 0 0 0,0 1 0 0 0,-6 5 0 0 0,6-7-29 0 0,1-1 0 0 0,-1 1 0 0 0,1 0 0 0 0,0 0 0 0 0,1 1 0 0 0,-4 5 1 0 0,-10 40 107 0 0,6-16-56 0 0,4-18-29 0 0,-5 32 0 0 0,10-43-38 0 0,0 1-1 0 0,1-1 1 0 0,0 0 0 0 0,0 0 0 0 0,0 0-1 0 0,0 1 1 0 0,1-1 0 0 0,0 0-1 0 0,0 0 1 0 0,4 10 0 0 0,-5-14-11 0 0,29 57 212 0 0,-25-52-181 0 0,0 0 0 0 0,0-1 1 0 0,0 1-1 0 0,1-1 0 0 0,0 0 0 0 0,0 0 1 0 0,7 5-1 0 0,-6-6 3 0 0,0 1 0 0 0,0-1 1 0 0,1 0-1 0 0,-1-1 0 0 0,1 0 1 0 0,0 0-1 0 0,0 0 0 0 0,0-1 1 0 0,0 0-1 0 0,0 0 0 0 0,0-1 1 0 0,1 0-1 0 0,-1 0 0 0 0,1 0 1 0 0,12-2-1 0 0,10-2-22 0 0,0-1 1 0 0,0-1-1 0 0,47-15 0 0 0,-58 13-368 0 0,32-19 0 0 0,3-1-1015 0 0,-11 7 245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39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9440 0 0,'0'0'5797'0'0,"2"-2"-5085"0"0,10-7 2154 0 0,-12 9-2816 0 0,0-1-1 0 0,0 1 0 0 0,0 0 1 0 0,0 0-1 0 0,0-1 0 0 0,1 1 1 0 0,-1 0-1 0 0,0 0 0 0 0,0-1 1 0 0,1 1-1 0 0,-1 0 0 0 0,0 0 1 0 0,0 0-1 0 0,1 0 0 0 0,-1-1 1 0 0,0 1-1 0 0,0 0 0 0 0,1 0 1 0 0,-1 0-1 0 0,0 0 0 0 0,1 0 1 0 0,-1 0-1 0 0,0 0 0 0 0,0 0 1 0 0,1-1-1 0 0,-1 1 0 0 0,0 0 1 0 0,1 0-1 0 0,-1 1 0 0 0,17-3 240 0 0,-13 2-221 0 0,0-1 1 0 0,0 1-1 0 0,0 0 0 0 0,1 0 1 0 0,-1 0-1 0 0,0 1 1 0 0,0-1-1 0 0,0 1 0 0 0,0 0 1 0 0,0 0-1 0 0,5 2 1 0 0,-4 0-14 0 0,-3-2-21 0 0,0 0 0 0 0,0 0 0 0 0,0 0 0 0 0,1 0 0 0 0,-1 1 0 0 0,0-1 0 0 0,-1 1 0 0 0,1-1 0 0 0,0 1 0 0 0,0 0 1 0 0,2 3-1 0 0,8 11-49 0 0,-9-12-24 0 0,1 0 1 0 0,-1 0 0 0 0,0 0 0 0 0,-1 1-1 0 0,1-1 1 0 0,3 10 0 0 0,4 8 289 0 0,-7-16-133 0 0,0-1-1 0 0,-1 0 1 0 0,0 1-1 0 0,2 9 1 0 0,1 6 195 0 0,13 41-1 0 0,-10-37-216 0 0,-4-10 6 0 0,-1 0 0 0 0,2 23-1 0 0,-1-3-37 0 0,-2-16-102 0 0,-2-14 23 0 0,0 0-1 0 0,0-1 1 0 0,1 1-1 0 0,0 0 1 0 0,0-1-1 0 0,2 8 1 0 0,-1-9 13 0 0,-1-1 1 0 0,0 1 0 0 0,0 0-1 0 0,0 0 1 0 0,0 0 0 0 0,-1 0-1 0 0,1 0 1 0 0,-1 0 0 0 0,0 0-1 0 0,1 0 1 0 0,-2 0 0 0 0,1 5-1 0 0,-1 7 10 0 0,1-13-4 0 0,0 0 0 0 0,0-1 0 0 0,0 1 0 0 0,0 0 0 0 0,0-1 0 0 0,0 1 0 0 0,-1 0 0 0 0,1 0 0 0 0,-1-1 0 0 0,1 1 0 0 0,-1-1 0 0 0,1 1 0 0 0,-3 2 0 0 0,3-3 4 0 0,-1 0-1 0 0,0 1 0 0 0,1-1 0 0 0,-1 0 1 0 0,1 1-1 0 0,-1-1 0 0 0,1 1 0 0 0,-1 2 1 0 0,0 3-24 0 0,0-5-58 0 0,-1 0 31 0 0,0 0-1 0 0,1 1 1 0 0,0-1 0 0 0,-1 1-1 0 0,1 0 1 0 0,-1 2-1 0 0,1-3-85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40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3680 0 0,'0'0'11978'0'0,"2"3"-10614"0"0,-2-2-1226 0 0,1 0 1 0 0,-1 1-1 0 0,1-1 0 0 0,-1 1 0 0 0,0-1 0 0 0,1 0 1 0 0,-1 1-1 0 0,0-1 0 0 0,0 1 0 0 0,0-1 1 0 0,0 1-1 0 0,0-1 0 0 0,0 0 0 0 0,-1 1 0 0 0,1-1 1 0 0,0 1-1 0 0,-1-1 0 0 0,1 0 0 0 0,-1 1 1 0 0,-1 2-1 0 0,0 0 44 0 0,0 1 0 0 0,1 0 0 0 0,-1 0 1 0 0,1 0-1 0 0,0 0 0 0 0,0 0 0 0 0,0 0 1 0 0,1 0-1 0 0,0 0 0 0 0,0 0 0 0 0,0 0 0 0 0,0 0 1 0 0,2 8-1 0 0,1 19 183 0 0,-2-21-300 0 0,0 0 0 0 0,1-1 0 0 0,0 1 0 0 0,7 19 1 0 0,1 1-55 0 0,-6-18 2 0 0,1 0 0 0 0,1 0 0 0 0,9 15 1 0 0,-3-4-3 0 0,23 41 106 0 0,-31-59-95 0 0,-1 0-1 0 0,1 1 0 0 0,1-2 1 0 0,-1 1-1 0 0,1 0 0 0 0,8 7 1 0 0,-13-12-29 0 0,1 0 1 0 0,0 0 0 0 0,0-1 0 0 0,0 1-1 0 0,-1 0 1 0 0,1-1 0 0 0,0 1 0 0 0,0 0-1 0 0,0-1 1 0 0,0 1 0 0 0,0-1 0 0 0,0 0-1 0 0,0 1 1 0 0,0-1 0 0 0,0 0 0 0 0,0 1-1 0 0,0-1 1 0 0,3 0 0 0 0,0 1-15 0 0,2 2 11 0 0,3 1 15 0 0,-7-5 8 0 0,0 1 0 0 0,0 0 1 0 0,0-1-1 0 0,0 1 0 0 0,0-1 0 0 0,0 1 1 0 0,0-1-1 0 0,3-2 0 0 0,-5 3-6 0 0,1-1 0 0 0,-1 1-1 0 0,1-1 1 0 0,-1 1 0 0 0,1-1-1 0 0,-1 0 1 0 0,1 1 0 0 0,-1-1-1 0 0,0 1 1 0 0,1-1 0 0 0,-1 0 0 0 0,0 0-1 0 0,1 1 1 0 0,-1-1 0 0 0,0 0-1 0 0,0 1 1 0 0,0-1 0 0 0,0 0-1 0 0,0-1 1 0 0,1-1 10 0 0,3-7 14 0 0,-1-2 1 0 0,-1 1-1 0 0,1 0 0 0 0,0-16 1 0 0,-3 23-43 0 0,1 1 1 0 0,-1-1-1 0 0,0 0 1 0 0,0 0-1 0 0,-1 1 1 0 0,1-1-1 0 0,-1 0 1 0 0,0 0-1 0 0,0 1 1 0 0,0-1-1 0 0,-1 1 1 0 0,1-1-1 0 0,-1 1 1 0 0,0-1-1 0 0,0 1 1 0 0,0 0-1 0 0,-2-3 1 0 0,3 5 109 0 0,-1-1 58 0 0,-1 0-113 0 0,1 0-29 0 0,1 1 0 0 0,0 0 0 0 0,-1-1-1 0 0,1 1 1 0 0,-1 0 0 0 0,0 0 0 0 0,1 0-1 0 0,-1 0 1 0 0,0 1 0 0 0,0-1-1 0 0,1 0 1 0 0,-4 0 0 0 0,2 1-168 0 0,2 0-21 0 0,-2 0 158 0 0,0 1 0 0 0,0-1 0 0 0,0 1 0 0 0,1 0 0 0 0,-1-1 0 0 0,0 1 0 0 0,0 1 0 0 0,1-1 0 0 0,-1 0 0 0 0,-3 3 0 0 0,-4 5-13 0 0,9-8-23 0 0,-1 1 0 0 0,1-1 0 0 0,0 1 1 0 0,-1 0-1 0 0,1-1 0 0 0,0 1 0 0 0,-1 3 0 0 0,1-4 27 0 0,1 0 0 0 0,0 0 0 0 0,-1 0 1 0 0,1 0-1 0 0,-1-1 0 0 0,0 1 0 0 0,1 0 0 0 0,-1 0 0 0 0,0-1 0 0 0,1 1 0 0 0,-1 0 0 0 0,0-1 0 0 0,-1 2 0 0 0,1-1-616 0 0,0 1-167 0 0,-2 9-31 0 0,3-9-168 0 0,3 17-4682 0 0,-2-15 3643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40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17 117 13824 0 0,'0'0'1056'0'0,"0"-1"-724"0"0,-1-5-220 0 0,-5 2 3421 0 0,6 5-3360 0 0,0 0-1 0 0,-1-1 1 0 0,1 1 0 0 0,0 0 0 0 0,-1 0 0 0 0,1 0 0 0 0,-1 0 0 0 0,1 0-1 0 0,-1 0 1 0 0,0 0 0 0 0,1-1 0 0 0,-1 1 0 0 0,0 0 0 0 0,1 0 0 0 0,-1-1-1 0 0,-1 2 1 0 0,2 1 607 0 0,16 36 132 0 0,-14-33-912 0 0,0-1 0 0 0,0 1 0 0 0,1-1 0 0 0,0 0 0 0 0,5 7 0 0 0,3 6 0 0 0,-8-12 72 0 0,1 0 0 0 0,0 0-1 0 0,1 0 1 0 0,-1-1 0 0 0,1 0 0 0 0,0 0-1 0 0,0 0 1 0 0,1 0 0 0 0,-1-1 0 0 0,1 0-1 0 0,0 0 1 0 0,1 0 0 0 0,-1-1 0 0 0,9 4-1 0 0,-13-6-51 0 0,0 0 0 0 0,0 0 0 0 0,1 0 0 0 0,-1-1 0 0 0,0 1 0 0 0,0 0 0 0 0,0-1 0 0 0,1 0 0 0 0,-1 1 0 0 0,0-1 0 0 0,0 0 0 0 0,1 0-1 0 0,-1 0 1 0 0,0 0 0 0 0,1-1 0 0 0,-1 1 0 0 0,0-1 0 0 0,0 1 0 0 0,0-1 0 0 0,0 0 0 0 0,1 0 0 0 0,2-1 0 0 0,-2 0-7 0 0,1 0 1 0 0,0 0-1 0 0,0 0 0 0 0,-1-1 1 0 0,0 0-1 0 0,1 1 0 0 0,-1-1 1 0 0,0 0-1 0 0,0 0 1 0 0,-1-1-1 0 0,1 1 0 0 0,0 0 1 0 0,2-6-1 0 0,-3 6-11 0 0,-1-1 24 0 0,1 0 0 0 0,-1 0-1 0 0,0 0 1 0 0,0 0 0 0 0,0 0-1 0 0,-1 0 1 0 0,1-1 0 0 0,-1 1 0 0 0,0 0-1 0 0,0 0 1 0 0,-2-8 0 0 0,2-4 40 0 0,0 4 42 0 0,0-1 0 0 0,-1 0 1 0 0,0 1-1 0 0,-1-1 0 0 0,0 0 0 0 0,-1 1 1 0 0,0 0-1 0 0,-1 0 0 0 0,-10-22 1 0 0,13 33-114 0 0,0-1 1 0 0,0 0 0 0 0,0 0-1 0 0,0 1 1 0 0,0-1 0 0 0,0 1-1 0 0,0-1 1 0 0,-1 1 0 0 0,1-1-1 0 0,-1 1 1 0 0,1 0 0 0 0,-1-1-1 0 0,1 1 1 0 0,-1 0 0 0 0,0 0-1 0 0,0 0 1 0 0,1 1 0 0 0,-1-1-1 0 0,0 0 1 0 0,0 1 0 0 0,0-1-1 0 0,0 1 1 0 0,0-1 0 0 0,0 1-1 0 0,0 0 1 0 0,0 0 0 0 0,0 0 0 0 0,-3 0-1 0 0,-9 3-334 0 0,7-2 208 0 0,0 0 0 0 0,1 1 0 0 0,-1 0 0 0 0,-6 3 0 0 0,9-4 92 0 0,1 0 0 0 0,-1 1 1 0 0,1 0-1 0 0,-1 0 0 0 0,1 0 1 0 0,0 0-1 0 0,-1 1 0 0 0,1-1 1 0 0,-3 4-1 0 0,5-4-576 0 0,-3 5-1988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4:1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6912 0 0,'0'0'14377'0'0,"2"0"-13891"0"0,0 0-339 0 0,0 0 1 0 0,0 0-1 0 0,1 1 0 0 0,-1-1 0 0 0,0 1 0 0 0,0 0 0 0 0,4 1 1 0 0,-6-2-131 0 0,1 0-1 0 0,-1 1 1 0 0,1-1 0 0 0,0-1 0 0 0,-1 1 0 0 0,1 0 0 0 0,0 0 0 0 0,-1 0 0 0 0,1 0 0 0 0,-1 0 0 0 0,1 0 0 0 0,0-1-1 0 0,-1 1 1 0 0,1 0 0 0 0,-1-1 0 0 0,1 1 0 0 0,-1 0 0 0 0,1-1 0 0 0,1 0 36 0 0,1 0-13 0 0,-1 0-1 0 0,1 0 1 0 0,-1 0-1 0 0,1 0 1 0 0,-1 0-1 0 0,1-1 1 0 0,3-2-1 0 0,0 0 76 0 0,-2 1 0 0 0,-3 2-46 0 0,20-7-25 0 0,-3-2-282 0 0,4 0-345 0 0,-22 10 332 0 0,1 0 0 0 0,0 0 0 0 0,-1 0 0 0 0,1-1 1 0 0,0 1-1 0 0,-1 0 0 0 0,1-1 0 0 0,0 1 0 0 0,-1-1 1 0 0,1 1-1 0 0,-1 0 0 0 0,1-1 0 0 0,-1 1 0 0 0,1-1 1 0 0,-1 1-1 0 0,1-1 0 0 0,-1 0 0 0 0,1 1 0 0 0,-1-2 1 0 0,2 0-1458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41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8752 0 0,'4'-8'8953'0'0,"0"20"-2635"0"0,2-2-7766 0 0,-5-7 1542 0 0,1-1-1 0 0,-1 0 1 0 0,0 1-1 0 0,1-1 1 0 0,-1 1-1 0 0,-1-1 1 0 0,2 5 0 0 0,3 7 269 0 0,-5-13-341 0 0,1 0 0 0 0,-1-1 1 0 0,0 1-1 0 0,1-1 0 0 0,-1 1 0 0 0,1-1 0 0 0,-1 1 0 0 0,1-1 0 0 0,-1 1 0 0 0,1-1 0 0 0,0 0 0 0 0,-1 1 0 0 0,1-1 0 0 0,-1 0 1 0 0,1 0-1 0 0,0 1 0 0 0,-1-1 0 0 0,2 0 0 0 0,1 1 48 0 0,2 3-35 0 0,-4-3 3 0 0,1 0 0 0 0,0 1 0 0 0,0-1 0 0 0,0 0 0 0 0,-1 0 0 0 0,1 0 0 0 0,1 0 0 0 0,-1 0 0 0 0,0 0 0 0 0,0-1 0 0 0,0 1-1 0 0,0-1 1 0 0,0 0 0 0 0,0 1 0 0 0,1-1 0 0 0,-1 0 0 0 0,3 0 0 0 0,-2-1 234 0 0,0-1-145 0 0,-1 0-107 0 0,0-1-1 0 0,0 1 1 0 0,0-1-1 0 0,0 0 1 0 0,0 0 0 0 0,0 0-1 0 0,-1 0 1 0 0,1 0 0 0 0,-1 0-1 0 0,0 0 1 0 0,2-7-1 0 0,-3 9-8 0 0,1-1 0 0 0,-1 0-1 0 0,1 0 1 0 0,-1 0-1 0 0,0 0 1 0 0,0 0-1 0 0,0 0 1 0 0,0 0 0 0 0,0 0-1 0 0,-1 0 1 0 0,1 0-1 0 0,-1 1 1 0 0,1-1-1 0 0,-1 0 1 0 0,1 0 0 0 0,-1 0-1 0 0,0 1 1 0 0,0-1-1 0 0,0 0 1 0 0,0 1-1 0 0,0-1 1 0 0,-2-2 0 0 0,-11-11 409 0 0,13 14-416 0 0,1 0 0 0 0,-1 0 0 0 0,0 0 0 0 0,1 1 0 0 0,-1-1 0 0 0,0 0 0 0 0,1 0 0 0 0,-1 1 0 0 0,0-1 0 0 0,0 0-1 0 0,0 1 1 0 0,0-1 0 0 0,0 1 0 0 0,1-1 0 0 0,-1 1 0 0 0,0 0 0 0 0,0-1 0 0 0,0 1 0 0 0,0 0 0 0 0,0-1 0 0 0,0 1-1 0 0,-1 0 1 0 0,1 0 0 0 0,-1 0 0 0 0,0 0-53 0 0,-1 1 1 0 0,1-1-1 0 0,0 1 0 0 0,-1-1 0 0 0,1 1 0 0 0,0 0 0 0 0,0 0 1 0 0,0 0-1 0 0,-1 0 0 0 0,1 0 0 0 0,0 1 0 0 0,0-1 1 0 0,0 1-1 0 0,1-1 0 0 0,-1 1 0 0 0,0 0 0 0 0,1-1 0 0 0,-3 4 1 0 0,-10 16-1598 0 0,6-1-4235 0 0,3-4-1796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49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5 222 12032 0 0,'0'0'553'0'0,"0"-2"-16"0"0,0-12 779 0 0,-1 7 1207 0 0,0 4-2179 0 0,0 3-292 0 0,1 0 0 0 0,0-1 0 0 0,0 1 0 0 0,0 0 0 0 0,-1-1 0 0 0,1 1 0 0 0,0 0 0 0 0,0-1 0 0 0,0 1 0 0 0,0 0 0 0 0,0-1 0 0 0,0 1 0 0 0,0 0 0 0 0,0-1 0 0 0,0 1 0 0 0,0 0 0 0 0,0-1 0 0 0,4-5 5429 0 0,3 62-4814 0 0,-9 3-433 0 0,1-18-194 0 0,5 55 0 0 0,0-66-40 0 0,-1-19 0 0 0,-2 1 0 0 0,1 12 0 0 0,0-3 0 0 0,0-15 0 0 0,-1 1 0 0 0,0-1 0 0 0,-1 0 0 0 0,1 13 0 0 0,9-75 1 0 0,-2 20-14 0 0,22-120-107 0 0,2 4 55 0 0,-31 146 62 0 0,3-9 0 0 0,0 0 0 0 0,1 0 0 0 0,0 1 0 0 0,1-1 0 0 0,10-16 0 0 0,-4 12-44 0 0,-8 11 48 0 0,1 1 1 0 0,0 0 0 0 0,0 0-1 0 0,12-11 1 0 0,-13 18 67 0 0,1 4-39 0 0,0 0 0 0 0,0 0 0 0 0,0 1 0 0 0,-1-1-1 0 0,0 1 1 0 0,0 0 0 0 0,0 0 0 0 0,-1 0 0 0 0,5 10-1 0 0,0 1 48 0 0,-1 0-1 0 0,7 25 0 0 0,-11-29-54 0 0,-1 1 0 0 0,0 0 0 0 0,-1-1 0 0 0,0 16 0 0 0,1 14 39 0 0,-1 34 99 0 0,-2-39-30 0 0,2-18-70 0 0,4-8-64 0 0,-4-9-73 0 0,-8-40-78 0 0,8 28 133 0 0,0 0 0 0 0,0 0 0 0 0,1 0 0 0 0,0 1 0 0 0,1-1 0 0 0,0 1 0 0 0,1-1 0 0 0,0 1 0 0 0,0 0 0 0 0,9-14 0 0 0,59-97-44 0 0,-68 115 60 0 0,0 0-1 0 0,-1 1 0 0 0,1-1 1 0 0,1 1-1 0 0,-1 0 0 0 0,0 0 1 0 0,1 1-1 0 0,5-4 0 0 0,3 2 7 0 0,3 5 15 0 0,-11 1 3 0 0,0 0 0 0 0,0 1 0 0 0,0 0 1 0 0,0-1-1 0 0,0 1 0 0 0,0 1 0 0 0,0-1 0 0 0,-1 1 0 0 0,1 0 1 0 0,-1 0-1 0 0,0 0 0 0 0,0 1 0 0 0,0-1 0 0 0,0 1 0 0 0,-1 0 1 0 0,1 0-1 0 0,-1 0 0 0 0,4 7 0 0 0,3 8 102 0 0,-1 0-1 0 0,0 0 1 0 0,8 28-1 0 0,-2-7-53 0 0,16 55 17 0 0,-27-86-79 0 0,-2 0 1 0 0,1 1-1 0 0,-1-1 0 0 0,2 19 1 0 0,-1-4-162 0 0,-2 21-876 0 0,-1-42-674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0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8288 0 0,'0'0'756'0'0,"2"0"-623"0"0,53-7 6398 0 0,-49 5-5856 0 0,0 1 0 0 0,0-1 0 0 0,-1 0 0 0 0,1-1 0 0 0,-1 0 0 0 0,8-4 0 0 0,19-9 957 0 0,13 1-428 0 0,-24 10-547 0 0,27-13 0 0 0,-35 13-537 0 0,10 0-230 0 0,-21 4-596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0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0 459 5984 0 0,'3'2'13238'0'0,"0"0"-12898"0"0,0-1 0 0 0,0 1 0 0 0,0-1 1 0 0,0 0-1 0 0,0 0 0 0 0,0-1 0 0 0,0 1 0 0 0,0 0 0 0 0,0-1 0 0 0,0 0 0 0 0,0 0 0 0 0,6 0 0 0 0,2-2 431 0 0,1 0-1 0 0,13-4 0 0 0,0 0-173 0 0,120-38-405 0 0,-101 29-2570 0 0,-14 4-6435 0 0</inkml:trace>
  <inkml:trace contextRef="#ctx0" brushRef="#br0" timeOffset="1">652 163 18223 0 0,'0'-20'242'0'0,"0"8"2396"0"0,3 11-1656 0 0,11-4-53 0 0,-5 1-453 0 0,0 1-1 0 0,0 0 1 0 0,19-4 0 0 0,13-2 166 0 0,-31 6-452 0 0,1 0-1 0 0,13-1 0 0 0,-15 3-73 0 0,1-1-1 0 0,0-1 1 0 0,-1 0 0 0 0,0 0-1 0 0,18-9 1 0 0,-14 6-71 0 0,29-9 0 0 0,-30 11-410 0 0,0-1-1 0 0,0 0 0 0 0,0-1 1 0 0,17-11-1 0 0,-17 11-1494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0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39 4608 0 0,'-6'-39'16983'0'0,"6"42"-15815"0"0,0 3-845 0 0,2 0 0 0 0,-1 0 0 0 0,1 0 1 0 0,0-1-1 0 0,0 1 0 0 0,0-1 0 0 0,7 11 0 0 0,8 20 316 0 0,-5 4-373 0 0,-2 1-1 0 0,-2 0 0 0 0,5 51 1 0 0,-8-54-184 0 0,25 189 73 0 0,-24-192-304 0 0,12 37-1 0 0,-4-19-186 0 0,4 13-1864 0 0,-7-38 32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1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23 11520 0 0,'0'0'886'0'0,"-1"-1"-300"0"0,-6-4 898 0 0,5 3-757 0 0,-1 0 0 0 0,0 0 1 0 0,0 0-1 0 0,0 1 0 0 0,0-1 0 0 0,0 1 1 0 0,0-1-1 0 0,0 1 0 0 0,-4-1 1 0 0,5 2 405 0 0,-9 0 936 0 0,8 0-2021 0 0,1 1 0 0 0,-1-1 0 0 0,0 0 0 0 0,1 1 0 0 0,-1 0 0 0 0,1-1 0 0 0,-1 1 0 0 0,1 0 0 0 0,0 0 0 0 0,-1 0 0 0 0,1 1 0 0 0,0-1 0 0 0,0 1 0 0 0,0-1 0 0 0,0 1 0 0 0,0 0 0 0 0,0-1 0 0 0,0 1 0 0 0,0 0 0 0 0,1 0 0 0 0,-1 0 0 0 0,1 1 0 0 0,-1-1 0 0 0,1 0-1 0 0,0 0 1 0 0,-2 5 0 0 0,-1 6 155 0 0,0-1 0 0 0,1 1 0 0 0,0 0 0 0 0,0 14 0 0 0,2-20-193 0 0,-1 13-10 0 0,0 1 0 0 0,2 0 0 0 0,4 39 0 0 0,5 54-53 0 0,-8-108 51 0 0,1 0 1 0 0,-1-1 0 0 0,1 1-1 0 0,1-1 1 0 0,-1 1 0 0 0,4 4-1 0 0,5 13-52 0 0,-8-17 46 0 0,8 17-61 0 0,-10-22 68 0 0,-1-1 0 0 0,0 1 0 0 0,1-1 1 0 0,-1 0-1 0 0,1 1 0 0 0,-1-1 1 0 0,1 0-1 0 0,0 1 0 0 0,-1-1 1 0 0,1 0-1 0 0,-1 0 0 0 0,1 1 0 0 0,-1-1 1 0 0,1 0-1 0 0,0 0 0 0 0,-1 0 1 0 0,1 0-1 0 0,0 0 0 0 0,1 0 1 0 0,0-1 0 0 0,0 1 0 0 0,0-1 0 0 0,0 0 0 0 0,0 1 0 0 0,0-1 0 0 0,0 0 0 0 0,0 0 0 0 0,0 0 0 0 0,0-1 0 0 0,-1 1 0 0 0,1 0 0 0 0,-1-1 0 0 0,1 1 0 0 0,-1-1 0 0 0,1 1 0 0 0,-1-1 0 0 0,0 0 0 0 0,0 0 0 0 0,2-1 0 0 0,3-8 0 0 0,-1 1 0 0 0,6-14 0 0 0,-10 22 0 0 0,6-18-55 0 0,9-40 1 0 0,-7 22-85 0 0,19-82-313 0 0,-27 111 430 0 0,-1 7-40 0 0,0 5-51 0 0,0 9 102 0 0,1 0 1 0 0,0 0 0 0 0,0 0-1 0 0,2 0 1 0 0,4 17-1 0 0,5 20 195 0 0,6 9-184 0 0,-15-50-136 0 0,-1-1 0 0 0,0 0 0 0 0,1 9 0 0 0,4 15-1010 0 0,-6-29-233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1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 7832 0 0,'-15'0'356'0'0,"12"0"-7"0"0,6-1 155 0 0,8-4 6864 0 0,-8 5-4830 0 0,38 0 1756 0 0,-40 0-4248 0 0,-1 0 0 0 0,1 0 0 0 0,-1 0 0 0 0,1 1 0 0 0,-1-1 1 0 0,1 0-1 0 0,-1 0 0 0 0,1 1 0 0 0,-1-1 0 0 0,1 0 0 0 0,-1 1 0 0 0,1-1 1 0 0,-1 1-1 0 0,0-1 0 0 0,1 1 0 0 0,-1-1 0 0 0,0 0 0 0 0,1 1 0 0 0,-1-1 1 0 0,0 1-1 0 0,0 0 0 0 0,1 0 0 0 0,0 2 129 0 0,1-2-104 0 0,-1 1 0 0 0,1 0 0 0 0,-1 0 0 0 0,0 0 0 0 0,0 0 0 0 0,0 1 0 0 0,0-1 0 0 0,0 0 0 0 0,0 0 0 0 0,0 1 0 0 0,-1-1 0 0 0,1 0 0 0 0,-1 1 0 0 0,0-1 0 0 0,0 1 0 0 0,0-1 0 0 0,0 1 0 0 0,0-1 0 0 0,-1 4 0 0 0,1-3-26 0 0,0 0 0 0 0,0 0 0 0 0,0 0 0 0 0,1-1 0 0 0,-1 1 0 0 0,1 0 0 0 0,-1 0 0 0 0,1 0 0 0 0,0-1 0 0 0,0 1 0 0 0,0 0 0 0 0,0-1 0 0 0,1 1 0 0 0,-1-1 0 0 0,3 4 0 0 0,-1-2 16 0 0,0 1-1 0 0,0 0 1 0 0,3 9-1 0 0,0 11 134 0 0,4 30-1 0 0,-10-53-196 0 0,1 0 7 0 0,-1-1 1 0 0,0 1-1 0 0,0 0 0 0 0,0-1 0 0 0,0 1 1 0 0,0 0-1 0 0,0-1 0 0 0,-1 1 0 0 0,1 0 0 0 0,-1 1 1 0 0,0 2 9 0 0,0-1 1 0 0,0 0 0 0 0,0 0-1 0 0,1 1 1 0 0,0 6 0 0 0,13-32 38 0 0,-9 14-53 0 0,0-1 0 0 0,-1 1 0 0 0,3-15 0 0 0,6-11 0 0 0,-7 22 0 0 0,5-23 0 0 0,-8 26 0 0 0,0 0 0 0 0,1 1 0 0 0,-1-1 0 0 0,1 1 0 0 0,1 0 0 0 0,0 0 0 0 0,5-8 0 0 0,-4 7 0 0 0,-4 5 0 0 0,1 1 0 0 0,-1 0 0 0 0,1-1 0 0 0,0 1 0 0 0,0 0 0 0 0,0 0 0 0 0,0 0 0 0 0,0 0 0 0 0,0 0 0 0 0,5-2 0 0 0,-7 4 0 0 0,1-1 0 0 0,0 0 0 0 0,0 1 0 0 0,0-1 0 0 0,0 1 0 0 0,0 0 0 0 0,0-1 0 0 0,-1 1 0 0 0,1 0 0 0 0,0-1 0 0 0,0 1 0 0 0,0 0 0 0 0,0 0 0 0 0,0 0 0 0 0,0 0 0 0 0,0 0 0 0 0,0 0 0 0 0,0 0 0 0 0,0 0 0 0 0,0 0 0 0 0,0 1 0 0 0,0-1 0 0 0,0 0 0 0 0,0 0 0 0 0,0 1 0 0 0,0-1 0 0 0,0 1 0 0 0,0-1 0 0 0,-1 1 0 0 0,1-1 0 0 0,0 1 0 0 0,0 0 0 0 0,0-1 0 0 0,-1 1 0 0 0,1 0 0 0 0,0 0 0 0 0,-1 0 0 0 0,1-1 0 0 0,-1 1 0 0 0,1 0 0 0 0,-1 0 0 0 0,1 0 0 0 0,-1 0 0 0 0,1 1 0 0 0,15 28 14 0 0,-10-19-4 0 0,1 1 0 0 0,-2-1 0 0 0,0 1 0 0 0,5 15 0 0 0,-6-13 3 0 0,2 0-1 0 0,-1 0 1 0 0,11 18 0 0 0,0-2 0 0 0,-6-11-28 0 0,5 15-427 0 0,-14-33 403 0 0,-1 1 1 0 0,1-1-1 0 0,-1 0 1 0 0,1 0-1 0 0,0 1 1 0 0,-1-1-1 0 0,1 0 1 0 0,0 0-1 0 0,0 0 1 0 0,0 0 0 0 0,-1 0-1 0 0,1 0 1 0 0,0 0-1 0 0,1 0 1 0 0,0 0-1 0 0,8 7-2609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1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6 5528 0 0,'-9'-5'16237'0'0,"6"18"-12710"0"0,1 26-3831 0 0,2-37 751 0 0,-6 89 940 0 0,4-10-880 0 0,1-20-176 0 0,10 106 0 0 0,35 67-251 0 0,-40-220-80 0 0,2 0-1 0 0,0-1 1 0 0,0 1-1 0 0,1-2 1 0 0,1 1-1 0 0,10 13 1 0 0,0 0-22 0 0,-16-23 8 0 0,0 1 1 0 0,0-1-1 0 0,1 0 0 0 0,0 0 1 0 0,-1 0-1 0 0,1-1 1 0 0,0 1-1 0 0,0 0 0 0 0,1-1 1 0 0,-1 0-1 0 0,0 0 0 0 0,1 0 1 0 0,-1 0-1 0 0,1-1 1 0 0,0 1-1 0 0,0-1 0 0 0,-1 0 1 0 0,5 1-1 0 0,-6-2 113 0 0,-1-3-25 0 0,4-8-97 0 0,-1-1-1 0 0,0 1 0 0 0,-1-1 1 0 0,0 0-1 0 0,1-19 0 0 0,-3 24 45 0 0,-1 0-1 0 0,0 0 0 0 0,-1-1 0 0 0,1 1 0 0 0,-1 0 1 0 0,-1 0-1 0 0,1 0 0 0 0,-1 0 0 0 0,-1 0 0 0 0,-5-13 0 0 0,5 15-29 0 0,1-1 0 0 0,-2 1 0 0 0,1 0 0 0 0,-1 0 0 0 0,1 0 0 0 0,-1 0 0 0 0,-1 1 0 0 0,1-1 0 0 0,-1 1 0 0 0,1 0-1 0 0,-1 0 1 0 0,0 1 0 0 0,-1 0 0 0 0,1 0 0 0 0,0 0 0 0 0,-12-4 0 0 0,13 6 28 0 0,1-1-59 0 0,0 1 0 0 0,-1 0 0 0 0,1 0-1 0 0,-1 0 1 0 0,-5-1 0 0 0,8 2-6 0 0,-1 1 0 0 0,0-1 1 0 0,0 0-1 0 0,0 0 0 0 0,1 1 0 0 0,-1-1 1 0 0,0 1-1 0 0,1 0 0 0 0,-1-1 0 0 0,0 1 0 0 0,1 0 1 0 0,-1 0-1 0 0,-2 2 0 0 0,-5 4-836 0 0,0 1 0 0 0,0 0 0 0 0,-12 14 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2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15864 0 0,'7'-1'120'0'0,"-5"1"-61"0"0,0 0 0 0 0,-1-1 0 0 0,1 1 1 0 0,-1 0-1 0 0,1-1 0 0 0,-1 1 0 0 0,0-1 1 0 0,1 1-1 0 0,-1-1 0 0 0,3-1 0 0 0,3-11 7160 0 0,-3 20-6980 0 0,0 0 0 0 0,-1 0 0 0 0,0 0 0 0 0,0 0 0 0 0,3 11 0 0 0,8 45 89 0 0,-10-46-377 0 0,1 14 49 0 0,-3-17 0 0 0,1-1 0 0 0,0 0 0 0 0,1 0 0 0 0,9 23 0 0 0,-8-26 0 0 0,6 14 0 0 0,2 0 0 0 0,17 25 0 0 0,-14-23 0 0 0,-11-17 0 0 0,0-1 0 0 0,1 0 0 0 0,7 9 0 0 0,-12-16 0 0 0,1 1 0 0 0,0 0 0 0 0,0-1 0 0 0,0 1 0 0 0,0-1 0 0 0,0 1 0 0 0,0-1 0 0 0,0 0 0 0 0,0 0 0 0 0,1 0 0 0 0,-1 0 0 0 0,0 0 0 0 0,1 0 0 0 0,-1-1 0 0 0,0 1 0 0 0,1-1 0 0 0,3 0 0 0 0,12-1 0 0 0,-15-2 0 0 0,-1 1 0 0 0,1-1 0 0 0,1 0 0 0 0,-1 0 0 0 0,-1-1 0 0 0,1 1 0 0 0,0-1 0 0 0,-1 1 0 0 0,0-1 0 0 0,0 0 0 0 0,0 0 0 0 0,0 0 0 0 0,-1 0 0 0 0,3-8 0 0 0,-1 2 0 0 0,5-17 59 0 0,-1-1-1 0 0,4-29 0 0 0,-5 17 247 0 0,-3 24-157 0 0,-1 0 0 0 0,-1 0 0 0 0,-1 1 0 0 0,0-1 0 0 0,-4-28-1 0 0,0 20 90 0 0,-2-1-1 0 0,-17-45 0 0 0,18 56-223 0 0,0 0-1 0 0,-2 0 1 0 0,1 0 0 0 0,-2 1-1 0 0,-15-21 1 0 0,19 30-13 0 0,-2-4 0 0 0,-1 0 0 0 0,0 1 0 0 0,-11-9 0 0 0,16 14 0 0 0,-1 0 0 0 0,1 0 0 0 0,-1 1 0 0 0,0 0 0 0 0,0-1 0 0 0,1 1 0 0 0,-1 0 0 0 0,0 0 0 0 0,0 0 0 0 0,0 1 0 0 0,0-1 0 0 0,0 1 0 0 0,0 0 0 0 0,0 0 0 0 0,-6 0 0 0 0,2 1-395 0 0,-1 0 0 0 0,0 1 0 0 0,0 0 0 0 0,1 0 0 0 0,-1 0 0 0 0,1 1 0 0 0,0 0 0 0 0,0 1 0 0 0,0 0 0 0 0,0 0 0 0 0,1 0 0 0 0,-1 1 0 0 0,1 0 0 0 0,-6 6 0 0 0,-1 9-7719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2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1 169 6448 0 0,'0'0'498'0'0,"1"-2"-327"0"0,6-9 7340 0 0,5 0-1262 0 0,-10 10-6064 0 0,0 0 0 0 0,-1 0 1 0 0,1 1-1 0 0,0-1 1 0 0,0 1-1 0 0,0-1 0 0 0,0 1 1 0 0,0 0-1 0 0,0-1 0 0 0,0 1 1 0 0,0 0-1 0 0,0 1 0 0 0,1-1 1 0 0,-1 0-1 0 0,0 0 0 0 0,0 1 1 0 0,-1-1-1 0 0,5 2 1 0 0,2 2-178 0 0,1-1 0 0 0,14 10 0 0 0,-22-12 0 0 0,0-1 1 0 0,0 0-1 0 0,0 1 0 0 0,0-1 0 0 0,0 0 0 0 0,0 0 0 0 0,0 0 1 0 0,0 0-1 0 0,0 0 0 0 0,0 0 0 0 0,1 0 0 0 0,-1 0 0 0 0,0 0 1 0 0,0 0-1 0 0,0 0 0 0 0,0-1 0 0 0,0 1 0 0 0,1-1 0 0 0,18-9 191 0 0,-19 9-171 0 0,2-1 13 0 0,0 0 1 0 0,0 0 0 0 0,-1 0-1 0 0,1-1 1 0 0,-1 1 0 0 0,1-1-1 0 0,-1 1 1 0 0,0-1-1 0 0,0 0 1 0 0,0 0 0 0 0,0 0-1 0 0,-1 0 1 0 0,1 0 0 0 0,-1-1-1 0 0,0 1 1 0 0,0 0 0 0 0,0-1-1 0 0,0 1 1 0 0,-1 0 0 0 0,1-5-1 0 0,-1 2-5 0 0,0 0 0 0 0,0 0 0 0 0,0 0-1 0 0,-1 1 1 0 0,0-1 0 0 0,0 0 0 0 0,-1 0-1 0 0,1 1 1 0 0,-1-1 0 0 0,-1 1 0 0 0,-3-8 0 0 0,5 12-49 0 0,-1-1 0 0 0,1 1 0 0 0,-1 0 0 0 0,1 0 0 0 0,-1 0 0 0 0,1 1 0 0 0,-1-1 0 0 0,0 0 0 0 0,0 1 0 0 0,1-1 0 0 0,-1 1 0 0 0,0-1 0 0 0,0 1 0 0 0,0 0 0 0 0,1 0 0 0 0,-1 0 0 0 0,-3 0 0 0 0,-1 0-428 0 0,-1 0 1 0 0,1 0-1 0 0,0 1 1 0 0,-7 1 0 0 0,-2 7-2123 0 0,-3 7-5227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4:1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83 142 7368 0 0,'-2'-1'9231'0'0,"1"1"-9142"0"0,-1-1-1 0 0,0 0 0 0 0,1 1 0 0 0,-1-1 0 0 0,0 1 1 0 0,0 0-1 0 0,0-1 0 0 0,1 1 0 0 0,-1 0 0 0 0,0 0 1 0 0,0 0-1 0 0,0 1 0 0 0,1-1 0 0 0,-1 0 0 0 0,0 1 1 0 0,0-1-1 0 0,0 1 0 0 0,-2 1 0 0 0,1-1 123 0 0,1 1 0 0 0,0-1 0 0 0,0 1 0 0 0,0 0 0 0 0,0 0 0 0 0,1 0 0 0 0,-1 0 0 0 0,0 0 0 0 0,1 0 0 0 0,-1 0 0 0 0,-1 5 0 0 0,0 0 204 0 0,0 1 0 0 0,0-1 0 0 0,1 1 0 0 0,0 0 0 0 0,1 0 0 0 0,0 0 0 0 0,0 14 0 0 0,-4 91-415 0 0,5-85-190 0 0,4 33 0 0 0,-3-55 150 0 0,0 1 0 0 0,0-1-1 0 0,1 1 1 0 0,0-1 0 0 0,0 0 0 0 0,0 0-1 0 0,1 0 1 0 0,0 0 0 0 0,0 0 0 0 0,7 9 0 0 0,-7-11-32 0 0,1 0 1 0 0,0-1-1 0 0,1 1 0 0 0,-1-1 1 0 0,10 6-1 0 0,-12-8 36 0 0,-1 0 28 0 0,0-1-1 0 0,-1 0 0 0 0,1 1 0 0 0,0-1 1 0 0,0 0-1 0 0,0 0 0 0 0,-1 1 0 0 0,1-1 1 0 0,0 0-1 0 0,0 0 0 0 0,0 0 1 0 0,0 0-1 0 0,0 0 0 0 0,-1 0 0 0 0,1 0 1 0 0,2-1-1 0 0,0 0-19 0 0,17 0-91 0 0,-16-4 111 0 0,-3 3-6 0 0,9-10-1 0 0,-1 0 0 0 0,0-1 0 0 0,-1 0 0 0 0,7-16 0 0 0,-8 14 93 0 0,-1-1 1 0 0,-1 1-1 0 0,0-1 0 0 0,-2-1 0 0 0,1 1 0 0 0,-2 0 0 0 0,1-19 1 0 0,4-29 267 0 0,-7 31-278 0 0,1 10-62 0 0,-5-46-1 0 0,3 62 77 0 0,0 1-1 0 0,0 0 1 0 0,-1-1-1 0 0,0 1 1 0 0,0 0-1 0 0,-1 0 1 0 0,1 0-1 0 0,-1 1 1 0 0,-1-1 0 0 0,1 1-1 0 0,-8-9 1 0 0,0-2 54 0 0,10 14-124 0 0,-1-1 1 0 0,1 1 0 0 0,-1-1 0 0 0,0 1-1 0 0,0 0 1 0 0,0 0 0 0 0,0 0-1 0 0,-4-3 1 0 0,-12-5-13 0 0,6 8 36 0 0,9 2 28 0 0,-1 0 1 0 0,0 1-1 0 0,1-1 0 0 0,-1 1 0 0 0,1-1 0 0 0,-1 1 0 0 0,-3 2 1 0 0,5-3-74 0 0,0 1-1 0 0,1 0 1 0 0,-1 0 0 0 0,1 0 0 0 0,-1 0 0 0 0,1 0 0 0 0,-1 0 0 0 0,1 1 0 0 0,0-1 0 0 0,0 1 0 0 0,0-1 0 0 0,0 0 0 0 0,-1 1 0 0 0,0 3 0 0 0,-6 10-129 0 0,4-7 49 0 0,0-1 0 0 0,0 1 1 0 0,1 0-1 0 0,0 0 1 0 0,-3 15-1 0 0,4-16 76 0 0,1-2 4 0 0,0 0 1 0 0,1 0-1 0 0,0 0 1 0 0,-1 0 0 0 0,2 6-1 0 0,0 10 9 0 0,0-17 0 0 0,2-1 0 0 0,9 24 0 0 0,-5-21 0 0 0,-1-3 0 0 0,-4-2 14 0 0,0 1 1 0 0,0-1-1 0 0,1 0 0 0 0,-1 0 0 0 0,0 0 0 0 0,1 0 0 0 0,-1-1 0 0 0,1 1 1 0 0,-1-1-1 0 0,1 1 0 0 0,-1-1 0 0 0,1 0 0 0 0,-1 0 0 0 0,1 0 0 0 0,-1 0 1 0 0,1-1-1 0 0,3 0 0 0 0,5-2 51 0 0,-1 0-1 0 0,0-1 1 0 0,9-4-1 0 0,4-2 5 0 0,-19 8-67 0 0,0 0 1 0 0,0 0-1 0 0,0 0 1 0 0,-1 0-1 0 0,7-6 1 0 0,12-7-57 0 0,-6 8-123 0 0,-13 6 14 0 0,0 0 1 0 0,0 0-1 0 0,-1 0 0 0 0,1-1 1 0 0,0 1-1 0 0,0-1 0 0 0,-1 1 0 0 0,1-1 1 0 0,-1 0-1 0 0,4-4 0 0 0,6-4-5471 0 0,5 4-1827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3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15696 0 0,'152'-22'6430'0'0,"-115"15"-5457"0"0,-24 4-774 0 0,0 0-1 0 0,0 2 0 0 0,16-2 1 0 0,-25 3-378 0 0,0 0 0 0 0,0-1 1 0 0,0 0-1 0 0,0 0 0 0 0,0 0 1 0 0,6-3-1 0 0</inkml:trace>
  <inkml:trace contextRef="#ctx0" brushRef="#br0" timeOffset="1">128 242 4144 0 0,'0'0'408'0'0,"14"0"-408"0"0,-3 0 0 0 0,7-7 0 0 0,-4 7 2936 0 0,4 0 544 0 0,0 0 104 0 0,6 0 31 0 0,-1-4-2607 0 0,-3 4-520 0 0,2-5-104 0 0,10 5-5679 0 0,-7 0-1137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3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1 520 7368 0 0,'0'0'15659'0'0,"2"3"-14731"0"0,75 113 1108 0 0,-69-103-1858 0 0,20 23 1 0 0,-10-15-434 0 0,-13-15 309 0 0,0-1 1 0 0,1 0-1 0 0,0 1 1 0 0,0-2-1 0 0,0 1 1 0 0,0-1-1 0 0,1 0 1 0 0,13 6-1 0 0,-9-6 56 0 0,-10-4-107 0 0,0 0 1 0 0,0 1-1 0 0,0-1 1 0 0,-1 0 0 0 0,1 0-1 0 0,0 0 1 0 0,0 0 0 0 0,0 0-1 0 0,0 0 1 0 0,0-1 0 0 0,0 1-1 0 0,0 0 1 0 0,-1 0 0 0 0,1-1-1 0 0,0 1 1 0 0,0 0-1 0 0,0-1 1 0 0,0 1 0 0 0,-1-1-1 0 0,1 1 1 0 0,0-1 0 0 0,-1 0-1 0 0,1 1 1 0 0,0-1 0 0 0,-1 1-1 0 0,1-1 1 0 0,-1 0 0 0 0,1 0-1 0 0,-1 1 1 0 0,1-1-1 0 0,-1 0 1 0 0,1 0 0 0 0,-1 0-1 0 0,0 1 1 0 0,0-1 0 0 0,1 0-1 0 0,-1-2 1 0 0,2-2 40 0 0,-1 0 0 0 0,0 0 0 0 0,0 0 0 0 0,-1-10 0 0 0,0 14-33 0 0,1-6 70 0 0,-1 0 0 0 0,-1 0 1 0 0,1 0-1 0 0,-1 0 0 0 0,-4-12 1 0 0,0-13-210 0 0,4 24 32 0 0,0 1 1 0 0,-3-15-1 0 0,-10-24-351 0 0,-17-49-518 0 0,-2 28 857 0 0,11 5 111 0 0,-7-19-18 0 0,14 51-15 0 0,-16-55 0 0 0,27 72 30 0 0,2 5 0 0 0,0 0 0 0 0,-1 0 0 0 0,-7-13 0 0 0,6 10 0 0 0,4 11 0 0 0,0-1 0 0 0,0 0 0 0 0,0 1 0 0 0,0-1 0 0 0,0 1 0 0 0,0-1 0 0 0,0 0 0 0 0,0 1 0 0 0,0-1 0 0 0,0 0 0 0 0,0 1 0 0 0,0-1 0 0 0,1 1 0 0 0,-1-1 0 0 0,0 0 0 0 0,1-1 2 0 0,1 0 0 0 0,-1 1 1 0 0,0-1-1 0 0,0 1 0 0 0,1-1 0 0 0,-1 1 0 0 0,1 0 0 0 0,-1 0 0 0 0,1-1 0 0 0,0 1 0 0 0,-1 0 0 0 0,1 0 1 0 0,0 0-1 0 0,0 1 0 0 0,0-1 0 0 0,-1 0 0 0 0,1 1 0 0 0,0-1 0 0 0,0 1 0 0 0,0 0 0 0 0,3-1 0 0 0,2 2 21 0 0,1-1-1 0 0,-1 1 1 0 0,0 0 0 0 0,11 3-1 0 0,-3 0-21 0 0,-4-1-16 0 0,1 0-1 0 0,16 8 1 0 0,-17-6 1 0 0,0-1 0 0 0,14 3 0 0 0,37 2 87 0 0,-15-2 105 0 0,-36-6-15 0 0,0 0 1 0 0,0-1-1 0 0,15-1 0 0 0,0 0 100 0 0,31-3 170 0 0,-24 1-249 0 0,-23 1-161 0 0,0 1 0 0 0,-1-2 0 0 0,0 1 0 0 0,1-1 0 0 0,16-8 0 0 0,11-4-159 0 0,-16 8 66 0 0,-13 4 65 0 0,1 0 0 0 0,-1 0 0 0 0,12-1 0 0 0,-13 3-86 0 0,-1 0 0 0 0,1-1 0 0 0,9-3 0 0 0,-10 3-434 0 0,-4 1-471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5 11056 0 0,'2'0'3294'0'0,"57"5"6389"0"0,-45-6-8291 0 0,26-4 1 0 0,-21 2-853 0 0,-7 3-306 0 0,1-1 1 0 0,-1 2-1 0 0,1-1 0 0 0,11 4 1 0 0,27 1 218 0 0,-49-5-376 0 0,-2 3-10 0 0,-3 41 5 0 0,-6-21-96 0 0,4-12 3 0 0,-2 1-190 0 0,0-1-1 0 0,-1 0 1 0 0,-1 0 0 0 0,1-1 0 0 0,-19 16 0 0 0,2 1-775 0 0,-11 8-777 0 0,34-32 1258 0 0,0-2 7 0 0,1 0 420 0 0,-1 0 1 0 0,1 1-1 0 0,0-1 0 0 0,0 0 0 0 0,0 0 0 0 0,0 1 0 0 0,0-1 0 0 0,0 0 0 0 0,1 1 1 0 0,-1-1-1 0 0,0 1 0 0 0,1-1 0 0 0,-1 1 0 0 0,1-1 0 0 0,-1 1 0 0 0,1-1 1 0 0,0 1-1 0 0,0 0 0 0 0,-1-1 0 0 0,1 1 0 0 0,0-1 0 0 0,1 1 0 0 0,-1 0 1 0 0,0-1-1 0 0,0 1 0 0 0,1-1 0 0 0,-1 1 0 0 0,1-1 0 0 0,0 3 0 0 0,0-3 93 0 0,-1-1-1 0 0,0 0 1 0 0,0 1-1 0 0,1-1 1 0 0,-1 1-1 0 0,0-1 1 0 0,1 0-1 0 0,-1 1 1 0 0,1-1-1 0 0,-1 0 1 0 0,0 0-1 0 0,1 1 1 0 0,-1-1-1 0 0,1 0 1 0 0,-1 0-1 0 0,1 1 1 0 0,-1-1 0 0 0,1 0-1 0 0,3 2 62 0 0,0 2 86 0 0,1-1-1 0 0,0 1 0 0 0,0-1 0 0 0,0 1 0 0 0,1-1 1 0 0,-1-1-1 0 0,1 1 0 0 0,-1-1 0 0 0,1 0 1 0 0,0 0-1 0 0,0-1 0 0 0,11 2 0 0 0,-4-1 242 0 0,0 1 0 0 0,25 8-1 0 0,-36-11-236 0 0,-2 1-47 0 0,1-1 1 0 0,-1 0 0 0 0,1 1 0 0 0,-1-1-1 0 0,1 1 1 0 0,-1-1 0 0 0,1 1 0 0 0,-1-1 0 0 0,0 1-1 0 0,1-1 1 0 0,-1 1 0 0 0,0-1 0 0 0,0 1-1 0 0,1-1 1 0 0,-1 1 0 0 0,0-1 0 0 0,1 2-1 0 0,-1 0-83 0 0,0 1-1 0 0,0 0 1 0 0,0-1 0 0 0,0 1-1 0 0,0 0 1 0 0,-1-1-1 0 0,1 1 1 0 0,-1 0-1 0 0,1-1 1 0 0,-1 1-1 0 0,0-1 1 0 0,0 1-1 0 0,0-1 1 0 0,0 0-1 0 0,-1 1 1 0 0,1-1-1 0 0,-1 0 1 0 0,1 0-1 0 0,-1 0 1 0 0,0 0-1 0 0,0 0 1 0 0,0 0-1 0 0,0 0 1 0 0,0-1-1 0 0,0 1 1 0 0,-4 1-1 0 0,-12 8 44 0 0,11-6-69 0 0,0-1 0 0 0,-1 0 0 0 0,1 0 0 0 0,-1-1 1 0 0,0 0-1 0 0,0 0 0 0 0,-12 2 0 0 0,-28 0-8 0 0,30-4-14 0 0,-25 4 1 0 0,38-4-38 0 0,-183 46-3633 0 0,157-36 2026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4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34 6912 0 0,'0'22'528'0'0,"0"-22"-524"0"0,0 1 0 0 0,0-1 1 0 0,0 0-1 0 0,0 0 0 0 0,0 1 1 0 0,0-1-1 0 0,0 0 0 0 0,0 0 0 0 0,0 0 1 0 0,0 1-1 0 0,0-1 0 0 0,0 0 1 0 0,0 0-1 0 0,-1 0 0 0 0,1 0 1 0 0,0 1-1 0 0,0-1 0 0 0,0 0 0 0 0,0 0 1 0 0,0 0-1 0 0,-1 0 0 0 0,1 1 1 0 0,0-1-1 0 0,0 0 0 0 0,0 0 1 0 0,-1 0-1 0 0,1 0 0 0 0,0 0 0 0 0,0 0 1 0 0,0 0-1 0 0,-1 0 0 0 0,1 0 1 0 0,0 0-1 0 0,0 0 0 0 0,0 0 0 0 0,-1 0 1 0 0,1 0-1 0 0,0 0 0 0 0,0 0 1 0 0,-1 0-1 0 0,1 0 0 0 0,0 0 1 0 0,0 0-1 0 0,0 0 0 0 0,-1 0 0 0 0,1 0 1 0 0,-9-4 465 0 0,-7-10 10256 0 0,15 13-10345 0 0,0-1 0 0 0,1 1 0 0 0,-1-1 0 0 0,0 1 0 0 0,0-1 0 0 0,1 1 0 0 0,-1-1-1 0 0,0 1 1 0 0,1-1 0 0 0,0 0 0 0 0,-1 1 0 0 0,1-4 0 0 0,-7-8 872 0 0,7 12-1423 0 0,0-4 787 0 0,-7 22-5620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4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12440 0 0,'25'11'9447'0'0,"-14"-15"-9295"0"0,-4-8-152 0 0</inkml:trace>
  <inkml:trace contextRef="#ctx0" brushRef="#br0" timeOffset="1">506 1 6912 0 0,'0'0'3200'0'0,"0"16"7615"0"0,11-12-10199 0 0,-4 3-8 0 0,4-3-1136 0 0,3 1-224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5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70 11520 0 0,'0'-6'239'0'0,"-1"-24"480"0"0,1 29-686 0 0,0-1 0 0 0,0 1 1 0 0,-1-1-1 0 0,1 1 0 0 0,0-1 0 0 0,-1 1 1 0 0,1-1-1 0 0,-1 1 0 0 0,1 0 1 0 0,-1-1-1 0 0,0 1 0 0 0,1 0 0 0 0,-1-1 1 0 0,0 1-1 0 0,-3-3 1379 0 0,1-4 3161 0 0,0 14-28 0 0,3 8-1817 0 0,1-3-3605 0 0,2 3 941 0 0,0 0 0 0 0,2 0 1 0 0,-1 0-1 0 0,9 14 0 0 0,29 50-55 0 0,-35-67 6 0 0,1 1-15 0 0,1 1 0 0 0,0-1 0 0 0,1-1 0 0 0,0 0 0 0 0,18 15 0 0 0,-23-22-1 0 0,0 0 0 0 0,1 0-1 0 0,-1-1 1 0 0,0 1-1 0 0,1-2 1 0 0,0 1 0 0 0,0 0-1 0 0,0-1 1 0 0,0 0 0 0 0,0-1-1 0 0,0 1 1 0 0,0-1 0 0 0,10 1-1 0 0,-13-2-2 0 0,0 0-1 0 0,1-1 1 0 0,-1 1-1 0 0,0 0 0 0 0,0-1 1 0 0,0 0-1 0 0,0 0 1 0 0,0 0-1 0 0,0 0 0 0 0,0 0 1 0 0,0 0-1 0 0,0-1 1 0 0,0 0-1 0 0,0 1 0 0 0,-1-1 1 0 0,1 0-1 0 0,-1 0 1 0 0,1-1-1 0 0,-1 1 1 0 0,0 0-1 0 0,0-1 0 0 0,0 1 1 0 0,0-1-1 0 0,-1 0 1 0 0,1 0-1 0 0,-1 0 0 0 0,1 1 1 0 0,1-7-1 0 0,1-5-17 0 0,0 0 1 0 0,-1-1-1 0 0,0 1 0 0 0,-1-1 0 0 0,0-15 1 0 0,-3 19 15 0 0,-1 0 1 0 0,0-1-1 0 0,0 1 1 0 0,-1 0-1 0 0,0 0 1 0 0,-1 0-1 0 0,0 0 1 0 0,-1 1-1 0 0,-1-1 1 0 0,-11-17 0 0 0,16 27 178 0 0,2 3-669 0 0,1 2 485 0 0,5 14-38 0 0,2 0 0 0 0,15 25 1 0 0,-20-38 78 0 0,0 0 0 0 0,-1 1 0 0 0,0-1 0 0 0,0 1 1 0 0,0-1-1 0 0,-1 1 0 0 0,1 0 0 0 0,1 11 1 0 0,-1 3-31 0 0,1 0 1 0 0,1 0 0 0 0,1 0 0 0 0,8 19 0 0 0,33 91-1348 0 0,-27-70 1128 0 0,25 95 201 0 0,-29-91 20 0 0,-13-53 5 0 0,-1 0 1 0 0,0 0-1 0 0,0 0 0 0 0,-1 0 0 0 0,-1 0 0 0 0,0 0 0 0 0,0 1 0 0 0,-4 18 0 0 0,2-7 465 0 0,-1 35-1 0 0,1-6 353 0 0,1-46-739 0 0,0-1 0 0 0,0 1 0 0 0,-1 0 0 0 0,1-1 1 0 0,-1 1-1 0 0,0-1 0 0 0,-1 1 0 0 0,0-1 0 0 0,1 0 0 0 0,-2 0 0 0 0,1 0 0 0 0,-7 7 1 0 0,7-9-9 0 0,-1 1 1 0 0,0-1 0 0 0,0 0 0 0 0,0 0 0 0 0,-7 4 0 0 0,-7 5 77 0 0,13-7-40 0 0,-1 0 1 0 0,0 0-1 0 0,-11 7 0 0 0,15-11-98 0 0,1 0 0 0 0,-1-1 0 0 0,0 1-1 0 0,1 0 1 0 0,-1 0 0 0 0,0-1 0 0 0,0 1-1 0 0,0-1 1 0 0,0 0 0 0 0,0 0 0 0 0,0 0 0 0 0,1 1-1 0 0,-1-2 1 0 0,0 1 0 0 0,0 0 0 0 0,0 0-1 0 0,0-1 1 0 0,0 1 0 0 0,0-1 0 0 0,-2 0-1 0 0,2 0-7 0 0,-15-7 47 0 0,0 0 0 0 0,1-1 0 0 0,-1-1 1 0 0,-15-14-1 0 0,10 5-200 0 0,-36-24 1 0 0,48 35-20 0 0,1 0 1 0 0,0-1-1 0 0,0 1 0 0 0,1-2 0 0 0,-9-11 0 0 0,-6-6-596 0 0,22 25 596 0 0,-1 0 0 0 0,1 0 0 0 0,0 0 1 0 0,-1 0-1 0 0,1 0 0 0 0,0 0 0 0 0,0 0 0 0 0,0-1 0 0 0,0 1 0 0 0,1 0 0 0 0,-1-1 0 0 0,0 1 0 0 0,1 0 0 0 0,0-1 1 0 0,0-4-1 0 0,-4-19-2055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5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4608 0 0,'0'0'208'0'0,"2"1"-9"0"0,3 2-291 0 0,0 0 1 0 0,0-1 0 0 0,1 0 0 0 0,8 3 0 0 0,-7-3 1292 0 0,0-1 1 0 0,0 0 0 0 0,9 0 0 0 0,2-2 2983 0 0,0 0 1 0 0,21-5-1 0 0,-32 5-3512 0 0,16 0 587 0 0,-18 1-1024 0 0,-1-1-1 0 0,0 1 1 0 0,0-1-1 0 0,0 1 1 0 0,6-3 0 0 0,-5 2-105 0 0,0 0 1 0 0,0 0-1 0 0,0 0 1 0 0,8 0 0 0 0,-10 1-85 0 0,1 0 1 0 0,0 0 0 0 0,0-1 0 0 0,0 0-1 0 0,-1 0 1 0 0,1 0 0 0 0,5-2 0 0 0,-3 0-43 0 0,0 0-26 0 0,1-1 0 0 0,0 1 1 0 0,0 1-1 0 0,0-1 0 0 0,9-1 1 0 0,-6 2-423 0 0</inkml:trace>
  <inkml:trace contextRef="#ctx0" brushRef="#br0" timeOffset="1">109 150 10592 0 0,'5'15'818'0'0,"-5"-15"-802"0"0,1 1 0 0 0,-1-1 0 0 0,0 0-1 0 0,0 1 1 0 0,0-1 0 0 0,0 1 0 0 0,0-1 0 0 0,0 0-1 0 0,0 1 1 0 0,0-1 0 0 0,0 1 0 0 0,0-1 0 0 0,0 0-1 0 0,0 1 1 0 0,-1-1 0 0 0,1 0 0 0 0,0 1 0 0 0,0-1-1 0 0,0 0 1 0 0,0 1 0 0 0,0-1 0 0 0,-1 0 0 0 0,1 1-1 0 0,-1 0 1 0 0,0 1 181 0 0,1 0 253 0 0,0 0-1 0 0,1 0 1 0 0,-1 0-1 0 0,1 0 1 0 0,0 0 0 0 0,-1 0-1 0 0,1 0 1 0 0,0 0-1 0 0,0 0 1 0 0,0-1-1 0 0,0 1 1 0 0,1 0-1 0 0,-1-1 1 0 0,0 1-1 0 0,1-1 1 0 0,-1 1 0 0 0,1-1-1 0 0,3 3 1 0 0,4 2 422 0 0,0 0 1 0 0,14 6 0 0 0,-13-7 34 0 0,-2-1-716 0 0,0-1 1 0 0,0-1 0 0 0,0 0 0 0 0,0 0 0 0 0,15 2 0 0 0,9 1 122 0 0,-20-3-384 0 0,0 0-1 0 0,-1-1 1 0 0,1 0 0 0 0,13-2 0 0 0,-3 1-1471 0 0,19 0-6933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6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1 515 13360 0 0,'0'0'5383'0'0,"3"0"-4043"0"0,3 0-955 0 0,0 0-1 0 0,1 1 1 0 0,-1-1-1 0 0,1 1 1 0 0,-1 0-1 0 0,0 1 1 0 0,1-1-1 0 0,-1 1 1 0 0,0 1-1 0 0,7 3 1 0 0,5 4-77 0 0,-9-5-118 0 0,0 0 0 0 0,-1 1 0 0 0,9 7 0 0 0,21 21 201 0 0,52 65 0 0 0,-85-94-383 0 0,14 17 0 0 0,-18-21-4 0 0,1 0 0 0 0,-1 0 0 0 0,0 0 0 0 0,1 0 0 0 0,-1 0 0 0 0,1 0 0 0 0,-1 0 0 0 0,1 0 0 0 0,-1-1 0 0 0,1 1 0 0 0,0-1 0 0 0,-1 1 0 0 0,1-1 0 0 0,2 0 0 0 0,5 0 8 0 0,-8 0-9 0 0,-1 0 0 0 0,1 0 1 0 0,0 0-1 0 0,0-1 0 0 0,-1 1 0 0 0,1 0 0 0 0,0-1 0 0 0,0 1 0 0 0,-1-1 0 0 0,1 1 1 0 0,-1-1-1 0 0,1 1 0 0 0,0-1 0 0 0,-1 1 0 0 0,1-1 0 0 0,-1 0 0 0 0,1 1 0 0 0,-1-1 0 0 0,1-1 1 0 0,0 1 4 0 0,1-2-4 0 0,0 0 0 0 0,-1 0 0 0 0,1 0 0 0 0,-1 0 0 0 0,1 0 0 0 0,-1-1 0 0 0,0 1 0 0 0,0 0 0 0 0,-1-1 0 0 0,1 1 0 0 0,-1-1 0 0 0,1 1 0 0 0,-1-1-1 0 0,-1-5 1 0 0,0-5-9 0 0,-1 0-1 0 0,-5-17 0 0 0,4 15-1 0 0,-5-14-182 0 0,-1 1 1 0 0,-23-49-1 0 0,20 49 68 0 0,-35-69-165 0 0,9 22 229 0 0,13 30 36 0 0,17 33 11 0 0,1-1-1 0 0,0 0 0 0 0,-7-22 0 0 0,7 16 38 0 0,5 15-8 0 0,0 0 0 0 0,0-1 0 0 0,1 1-1 0 0,0-1 1 0 0,0 1 0 0 0,-1-8 0 0 0,2 13 310 0 0,2-2-221 0 0,1-1-68 0 0,1 1 0 0 0,-1-1 0 0 0,1 1 0 0 0,-1 0 0 0 0,1 0-1 0 0,-1 0 1 0 0,1 0 0 0 0,0 1 0 0 0,0 0 0 0 0,0 0 0 0 0,0 0 0 0 0,8-1 0 0 0,-4 1 38 0 0,0 1 1 0 0,-1 0-1 0 0,1 0 1 0 0,0 1-1 0 0,0 0 1 0 0,8 2-1 0 0,4 0 162 0 0,-1 0 0 0 0,32 0-1 0 0,-6-1 137 0 0,-13 1-186 0 0,-1 0-26 0 0,-1-1 1 0 0,1-1-1 0 0,45-6 1 0 0,111-27 68 0 0,-119 18-222 0 0,-48 11 36 0 0,-16 3-54 0 0,0 0 0 0 0,0-1 1 0 0,0 1-1 0 0,0-1 0 0 0,-1 0 1 0 0,5-2-1 0 0,1-3-201 0 0,-2 2-2847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6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15608 0 0,'0'0'1409'0'0,"3"0"-1159"0"0,52 0 4294 0 0,82-10 0 0 0,-128 9-3983 0 0,0 0 0 0 0,0 0 0 0 0,0 1-1 0 0,18 1 1 0 0,-24 0-485 0 0,7 25-8 0 0,-11-23-94 0 0,1 1-1 0 0,-1-1 1 0 0,1 0 0 0 0,-1 0-1 0 0,0 0 1 0 0,-1 0-1 0 0,1 0 1 0 0,-2 3 0 0 0,-3 9-97 0 0,4-12 71 0 0,1 0 0 0 0,-1 0 0 0 0,1 0 1 0 0,-1 0-1 0 0,0 0 0 0 0,0 0 0 0 0,-4 3 0 0 0,4-4-77 0 0,0 1 0 0 0,0-1 1 0 0,0 1-1 0 0,1-1 0 0 0,-1 1 0 0 0,0 0 1 0 0,1 0-1 0 0,0 0 0 0 0,-2 4 1 0 0,0 4-476 0 0,2-9 513 0 0,0-1 0 0 0,1 1 0 0 0,-1-1 0 0 0,1 0 1 0 0,-1 1-1 0 0,1-1 0 0 0,0 1 0 0 0,0 0 0 0 0,-1-1 0 0 0,1 1 0 0 0,0-1 0 0 0,0 1 1 0 0,1-1-1 0 0,-1 1 0 0 0,0-1 0 0 0,0 1 0 0 0,1-1 0 0 0,-1 1 0 0 0,1-1 0 0 0,-1 1 1 0 0,1-1-1 0 0,0 0 0 0 0,-1 1 0 0 0,1-1 0 0 0,0 0 0 0 0,2 2 0 0 0,14 22-501 0 0,30 21 1120 0 0,-43-41-457 0 0,20 16 269 0 0,-22-19 137 0 0,0-1-229 0 0,7 4 4 0 0,-7-4 576 0 0,-3 1-562 0 0,-20 25 276 0 0,19-25-390 0 0,0-1-76 0 0,-8 4-64 0 0,-1-1 0 0 0,0 0 0 0 0,0-1 0 0 0,0 0 0 0 0,0 0 0 0 0,0-2 0 0 0,0 1 0 0 0,-15-1 0 0 0,4 1-87 0 0,18-2-5 0 0,-1 1 0 0 0,1-1 1 0 0,-1 0-1 0 0,1 0 0 0 0,-1-1 1 0 0,-6 0-1 0 0,4-1-188 0 0,0 0 0 0 0,0-1 0 0 0,1 1 0 0 0,-1-1 0 0 0,-7-5 0 0 0,10 5-443 0 0,0 0 0 0 0,0 0 0 0 0,1 0 0 0 0,0 0 0 0 0,-5-6-1 0 0,1-2-7051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7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16847 0 0,'110'0'3982'0'0,"-104"1"-3321"0"0,1-1 0 0 0,0 2 0 0 0,9 2-1 0 0,8 1 455 0 0,19 9 976 0 0,-41-14-2026 0 0,1 1 0 0 0,-1-1 1 0 0,1 1-1 0 0,-1-1 0 0 0,0 1 0 0 0,0 0 0 0 0,1-1 1 0 0,-1 1-1 0 0,0 0 0 0 0,0 1 0 0 0,2 0 0 0 0,-1 0 498 0 0,0 10-71 0 0,-2-7-462 0 0,-1 1-1 0 0,1 0 0 0 0,-2 0 1 0 0,1-1-1 0 0,0 1 1 0 0,-1 0-1 0 0,0-1 0 0 0,-1 1 1 0 0,1 0-1 0 0,-1-1 1 0 0,0 0-1 0 0,-1 1 0 0 0,1-1 1 0 0,-1 0-1 0 0,0 0 1 0 0,0 0-1 0 0,0-1 0 0 0,-6 6 1 0 0,-20 26-6 0 0,23-28-113 0 0,-1 0-1 0 0,1 0 1 0 0,-1-1 0 0 0,0 1-1 0 0,-1-2 1 0 0,0 1 0 0 0,0-1-1 0 0,0 0 1 0 0,-14 6-1 0 0,-10 8-788 0 0,3-3-1694 0 0,18-15-265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5:3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0 11600 0 0,'0'0'3422'0'0,"-1"2"-2227"0"0,0 1-607 0 0,0 0-46 0 0,0 0-1 0 0,0-1 1 0 0,-1 1 0 0 0,1 0 0 0 0,0-1-1 0 0,-1 1 1 0 0,0-1 0 0 0,1 0-1 0 0,-5 5 1 0 0,4-6-351 0 0,1-1 0 0 0,-1 1 0 0 0,0 0 0 0 0,1 1 1 0 0,0-1-1 0 0,-1 0 0 0 0,1 0 0 0 0,0 0 0 0 0,-1 1 0 0 0,1-1 0 0 0,0 1 0 0 0,0-1 0 0 0,0 1 0 0 0,0-1 1 0 0,1 1-1 0 0,-1 0 0 0 0,-1 2 0 0 0,1-3 50 0 0,-12 9-55 0 0,11-7-197 0 0,0 1-60 0 0,2-3 73 0 0,1 1 0 0 0,-1-1 0 0 0,0 1 0 0 0,-1 0-1 0 0,1-1 1 0 0,0 1 0 0 0,0 0 0 0 0,-1-1 0 0 0,1 1 0 0 0,-1-1-1 0 0,1 1 1 0 0,-2 2 0 0 0,0 3 54 0 0,1-6-52 0 0,1 1 0 0 0,0-1 0 0 0,-1 1 0 0 0,1-1 0 0 0,-1 1 0 0 0,0-1 0 0 0,1 1 0 0 0,-1-1 0 0 0,0 1 0 0 0,0-1 0 0 0,0 0-1 0 0,0 1 1 0 0,0-1 0 0 0,-2 1 0 0 0,-1 4 1 0 0,-1 3-3 0 0,1 0-1 0 0,0 0 1 0 0,-3 13 0 0 0,3-12-13 0 0,1 0 0 0 0,-7 12 0 0 0,-4 5-317 0 0,2-2-458 0 0,-29 40 1 0 0,41-65 767 0 0,0 1 0 0 0,0-1 0 0 0,0 0 0 0 0,-1 1 0 0 0,1-1 0 0 0,0 0 0 0 0,0 1 0 0 0,0-1 0 0 0,0 0 0 0 0,0 1 0 0 0,0-1 0 0 0,0 0 0 0 0,0 1-1 0 0,0-1 1 0 0,0 0 0 0 0,0 1 0 0 0,0-1 0 0 0,0 0 0 0 0,0 1 0 0 0,0-1 0 0 0,0 1 0 0 0,0-1 0 0 0,0 0 0 0 0,0 1 0 0 0,1-1 0 0 0,-1 1 0 0 0,7-5-3519 0 0,-1-2 2582 0 0,-1 0 1 0 0,8-12-1 0 0,-2 8-5431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3:57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5 4144 0 0,'18'-5'18795'0'0,"-19"9"-18444"0"0,0-1 1 0 0,0 0-1 0 0,-1 1 0 0 0,0-1 0 0 0,1 0 0 0 0,-1 0 1 0 0,0 0-1 0 0,-1-1 0 0 0,-2 5 0 0 0,1-3-115 0 0,-10 14 209 0 0,-15 25 0 0 0,25-37-418 0 0,0 1 0 0 0,1 0 0 0 0,0 0-1 0 0,0 0 1 0 0,1 0 0 0 0,-1 0-1 0 0,-1 12 1 0 0,0 10 25 0 0,2-22-39 0 0,0 0 0 0 0,1 0 1 0 0,1 0-1 0 0,-1 1 0 0 0,1-1 0 0 0,1 8 0 0 0,0-9-13 0 0,0-1 0 0 0,0 1 0 0 0,0-1 0 0 0,1 0 0 0 0,0 0 0 0 0,0 0 0 0 0,1 0 0 0 0,-1 0 0 0 0,1 0 0 0 0,0 0 0 0 0,0-1 0 0 0,1 0 0 0 0,-1 1 0 0 0,1-1 0 0 0,0 0 0 0 0,0-1 0 0 0,0 1 0 0 0,1-1 0 0 0,-1 0 0 0 0,6 3 0 0 0,13 9 0 0 0,-17-10 0 0 0,0-1 0 0 0,1 0 0 0 0,12 6 0 0 0,-8-6 16 0 0,0 1 0 0 0,0 0 0 0 0,11 8 0 0 0,-17-12-21 0 0,0 1 0 0 0,0 0 0 0 0,0-1 0 0 0,0 0 0 0 0,1 0 0 0 0,-1 0-1 0 0,0-1 1 0 0,1 0 0 0 0,-1 0 0 0 0,0 0 0 0 0,0-1 0 0 0,1 0 0 0 0,-1 0 0 0 0,0 0 0 0 0,0 0 0 0 0,7-3-1 0 0,7-6-522 0 0,12-7-2198 0 0,-13 2-6196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22.99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0 217 6848 0 0,'0'0'6166'0'0,"2"0"-6036"0"0,19-4 936 0 0,-14 4-274 0 0,11 5-482 0 0,-8-3-295 0 0,-6-1-15 0 0,0 0 0 0 0,0-1 0 0 0,0 1 0 0 0,0-1 0 0 0,0 0 0 0 0,0 0 0 0 0,-1 0 1 0 0,1 0-1 0 0,8-2 0 0 0,20 0 0 0 0,-24 2 0 0 0,0 0 0 0 0,-1-1 0 0 0,1 1 0 0 0,0-2 0 0 0,11-2 0 0 0,60-13 137 0 0,-58 10-94 0 0,-11 4-8 0 0,0 1 0 0 0,16-3 0 0 0,1 0-3 0 0,11-1 11 0 0,50 2 21 0 0,-45 5-64 0 0,-22 0 0 0 0,0 0 0 0 0,21-3 0 0 0,-25-1-1 0 0,26-8 0 0 0,13-2 67 0 0,-53 13-66 0 0,1 0 0 0 0,-1 0 0 0 0,0 0 0 0 0,1 1 0 0 0,-1-1 0 0 0,0 1 0 0 0,1 0 0 0 0,-1 0 0 0 0,0 1 0 0 0,6 2 0 0 0,-4-2 0 0 0,1 1 0 0 0,0-1 0 0 0,0 0 0 0 0,8 1 0 0 0,8 3 0 0 0,-18-4-25 0 0,0-1 0 0 0,0 0 0 0 0,0 1 0 0 0,0-2 0 0 0,0 1 0 0 0,1 0 0 0 0,-1-1 0 0 0,6 0 1 0 0,-5-1-3 0 0,-4 0 19 0 0,1 1 0 0 0,0-1 0 0 0,-1 1 0 0 0,1 0 0 0 0,0-1 0 0 0,-1 1 1 0 0,1 0-1 0 0,0 0 0 0 0,0 0 0 0 0,-1 0 0 0 0,1 0 0 0 0,0 1 0 0 0,0-1 0 0 0,-1 1 1 0 0,1-1-1 0 0,0 1 0 0 0,-1-1 0 0 0,1 1 0 0 0,-1 0 0 0 0,1 0 0 0 0,-1 0 0 0 0,2 1 1 0 0,2 0 7 0 0,-1-1 0 0 0,0 1 0 0 0,0-1 0 0 0,1 0 0 0 0,-1 0 0 0 0,0 0 0 0 0,7 0 0 0 0,-5-1 0 0 0,0 1 0 0 0,-1 0 0 0 0,1 0 0 0 0,8 3 0 0 0,-4 1-14 0 0,1 0 0 0 0,0-1 1 0 0,0-1-1 0 0,0 0 1 0 0,16 3-1 0 0,-3-3-76 0 0,-17-1 92 0 0,1-1-1 0 0,-1 0 0 0 0,1-1 1 0 0,-1 0-1 0 0,0 0 1 0 0,8-1-1 0 0,-9 0 6 0 0,-1 0 1 0 0,1 0-1 0 0,0 1 0 0 0,-1 0 0 0 0,1 0 1 0 0,-1 0-1 0 0,1 1 0 0 0,9 2 1 0 0,-10-3-23 0 0,0 1 0 0 0,0-1 0 0 0,0 0 0 0 0,0 0 1 0 0,0 0-1 0 0,0-1 0 0 0,0 1 0 0 0,0-1 0 0 0,-1-1 1 0 0,7-1-1 0 0,10-2-22 0 0,-10 3 37 0 0,5-1 0 0 0,-1 0 0 0 0,29 0 0 0 0,-39 2 0 0 0,0 1 0 0 0,0-1 0 0 0,0 0 0 0 0,0 0 0 0 0,5-2 0 0 0,-5 1 0 0 0,0 0 0 0 0,1 1 0 0 0,-1 0 0 0 0,0 0 0 0 0,7 0 0 0 0,1 2 0 0 0,23 5 0 0 0,-28-4 0 0 0,-4-2 0 0 0,-1 1 0 0 0,0-1 0 0 0,0 0 0 0 0,0 0 0 0 0,1 0 0 0 0,-1-1 0 0 0,0 1 0 0 0,0-1 0 0 0,4-1 0 0 0,9-1 0 0 0,-6 1 22 0 0,1-1 0 0 0,15-5 0 0 0,-18 5 2 0 0,0 0 0 0 0,0 1 0 0 0,0 0 0 0 0,0 1 0 0 0,13-2 0 0 0,5 5 20 0 0,-21-1-27 0 0,1-1-1 0 0,-1 1 1 0 0,1-1 0 0 0,-1 0-1 0 0,0-1 1 0 0,11-1-1 0 0,46-14 168 0 0,-48 12-106 0 0,1 0 0 0 0,0 2 0 0 0,15-2 1 0 0,-20 3 14 0 0,0 0-35 0 0,-1 1 0 0 0,0 0 0 0 0,1 0 0 0 0,-1 1 0 0 0,0 0 0 0 0,0 1 0 0 0,17 5-1 0 0,-21-6-17 0 0,0 0 0 0 0,0-1-1 0 0,0 1 1 0 0,0-1-1 0 0,6 0 1 0 0,21 1 362 0 0,-29-1-386 0 0,0 0-1 0 0,0 0 0 0 0,0 0 1 0 0,0-1-1 0 0,0 1 0 0 0,0-1 1 0 0,0 1-1 0 0,0-1 0 0 0,3-1 1 0 0,17-4-172 0 0,-4 11-106 0 0,34-10 238 0 0,-24 4 28 0 0,29-5 0 0 0,-29 2 24 0 0,31 0 0 0 0,-23 5-30 0 0,-19-1 24 0 0,1 0 0 0 0,21-2 0 0 0,-35 1-22 0 0,0 1 0 0 0,-1 0 0 0 0,1 1 0 0 0,0-1 0 0 0,0 1 0 0 0,0 0 0 0 0,5 1 0 0 0,-6-1 0 0 0,0 0 0 0 0,0 0 0 0 0,1 0 0 0 0,-1-1 0 0 0,1 1 0 0 0,-1-1 0 0 0,8-1 0 0 0,-7 1 1 0 0,1 0-1 0 0,-1 0 1 0 0,1 0-1 0 0,-1 0 1 0 0,1 1-1 0 0,-1 0 0 0 0,0 0 1 0 0,1 1-1 0 0,8 3 1 0 0,-6-2-3 0 0,0 0 0 0 0,14 2 1 0 0,-19-5-5 0 0,0 0 1 0 0,0 0-1 0 0,0 0 1 0 0,-1 0-1 0 0,1 0 1 0 0,0 0-1 0 0,0-1 1 0 0,0 1-1 0 0,-1-1 1 0 0,1 0-1 0 0,5-2 1 0 0,-3 1 1 0 0,-1 0 0 0 0,1 1 0 0 0,0 0 0 0 0,0 0 0 0 0,0 0 0 0 0,0 1 0 0 0,10 0 0 0 0,16-2-42 0 0,145-27 46 0 0,-152 24 0 0 0,-16 3 4 0 0,1 1 0 0 0,15-1 0 0 0,-8 1 36 0 0,31-6-1 0 0,-30 5-4 0 0,62-3-25 0 0,-62 3-10 0 0,-10 2 0 0 0,-1-1 0 0 0,1 0 0 0 0,11-2 0 0 0,-7-1 0 0 0,0 1 0 0 0,0 0 0 0 0,0 1 0 0 0,1 1 0 0 0,-1-1 0 0 0,0 2 0 0 0,1 0 0 0 0,-1 0 0 0 0,23 4 0 0 0,-32-4 4 0 0,0 0 0 0 0,1 0-1 0 0,-1 0 1 0 0,0 0-1 0 0,1 0 1 0 0,-1 0-1 0 0,0-1 1 0 0,3 0-1 0 0,-3 0 1 0 0,1 1 0 0 0,-1-1-1 0 0,0 1 1 0 0,1-1-1 0 0,-1 1 1 0 0,1 0-1 0 0,-1 0 1 0 0,3 1-1 0 0,8 1-11 0 0,0 1 35 0 0,-1-1 0 0 0,24 1-1 0 0,-27-3-10 0 0,1 1 1 0 0,-1 0-1 0 0,13 4 0 0 0,-12-2-14 0 0,0-1 0 0 0,0-1-1 0 0,15 1 1 0 0,-14-2 6 0 0,1-2 0 0 0,19-4-1 0 0,-20 4 7 0 0,1 0 0 0 0,17-1-1 0 0,-23 2-13 0 0,14 2 0 0 0,5 0 0 0 0,19-2 0 0 0,20-4 62 0 0,41-2 111 0 0,-21 3-26 0 0,-75 0-32 0 0,-5 2-97 0 0,5-1-6 0 0,1 1 0 0 0,-1 0 0 0 0,1 0 0 0 0,0 1 0 0 0,-1 0 1 0 0,1 1-1 0 0,16 2 0 0 0,-12-2-13 0 0,0 1 0 0 0,24-4-1 0 0,39-13 2 0 0,-71 15 1 0 0,0 0 0 0 0,1 1 0 0 0,-1 0 0 0 0,0 0 0 0 0,10 1 0 0 0,-9 0-14 0 0,0-1 0 0 0,0 0 0 0 0,0 0 0 0 0,9-2-1 0 0,58-5-204 0 0,-67 6 202 0 0,0 1 0 0 0,-1 0 0 0 0,1 0 0 0 0,0 0 0 0 0,0 1 0 0 0,10 2 0 0 0,-10-1 21 0 0,0-1 0 0 0,0 0 0 0 0,0 0 0 0 0,0-1 0 0 0,11-1 0 0 0,-5 1-5 0 0,21-4 0 0 0,-4-2 0 0 0,-12 4 0 0 0,-5 5 0 0 0,-10-2 1 0 0,0-1-1 0 0,-1 0 0 0 0,1 0 0 0 0,-1 0 0 0 0,1 0 0 0 0,0 0 0 0 0,-1 0 0 0 0,1-1 0 0 0,-1 1 1 0 0,5-2-1 0 0,28-5-15 0 0,-25 6 18 0 0,0 1 1 0 0,1 0-1 0 0,14 2 0 0 0,8 0 53 0 0,24-2-136 0 0,-33 1 80 0 0,-18 2 0 0 0,-2 0 0 0 0,27 7 0 0 0,-11-3 5 0 0,-6-1 5 0 0,0-1-1 0 0,0-1 1 0 0,1 0 0 0 0,18 2 0 0 0,-31-6-12 0 0,0 0 0 0 0,1 0 0 0 0,-1 1 0 0 0,1-2 1 0 0,-1 1-1 0 0,0 0 0 0 0,1 0 0 0 0,-1-1 0 0 0,0 0 0 0 0,1 1 1 0 0,-1-1-1 0 0,0 0 0 0 0,1 0 0 0 0,2-2 0 0 0,-1 1-1 0 0,0 0 1 0 0,1 0-1 0 0,-1 0 0 0 0,1 1 0 0 0,0 0 0 0 0,-1 0 0 0 0,1 0 1 0 0,0 0-1 0 0,8 0 0 0 0,1 1 3 0 0,-1 1 0 0 0,0 0 0 0 0,14 3 0 0 0,-24-4-2 0 0,-1 0 1 0 0,0 0-1 0 0,0 0 0 0 0,1 0 1 0 0,-1 0-1 0 0,0 0 1 0 0,0-1-1 0 0,3 0 0 0 0,-3 0 3 0 0,1 1-1 0 0,-1-1 0 0 0,0 1 0 0 0,0-1 0 0 0,1 1 0 0 0,-1 0 0 0 0,0 0 0 0 0,3 1 0 0 0,9 4 0 0 0,4 1 33 0 0,-12-6-10 0 0,-1-1 1 0 0,35 16 118 0 0,-20-11-279 0 0,-17-3 143 0 0,-1 0-1 0 0,0 0 1 0 0,1 0-1 0 0,-1-1 1 0 0,1 1 0 0 0,0-1-1 0 0,-1 0 1 0 0,1 1-1 0 0,-1-1 1 0 0,1-1 0 0 0,-1 1-1 0 0,1 0 1 0 0,0-1 0 0 0,-1 1-1 0 0,1-1 1 0 0,-1 1-1 0 0,1-1 1 0 0,-1 0 0 0 0,0 0-1 0 0,1-1 1 0 0,1 0-1 0 0,-2 0-6 0 0,-1 1-1 0 0,1 0 1 0 0,0 0-1 0 0,0-1 0 0 0,0 1 1 0 0,0 0-1 0 0,0 1 0 0 0,0-1 1 0 0,0 0-1 0 0,0 1 0 0 0,0-1 1 0 0,0 1-1 0 0,0-1 0 0 0,0 1 1 0 0,0 0-1 0 0,1 0 0 0 0,-1 0 1 0 0,0 0-1 0 0,0 1 0 0 0,3-1 1 0 0,-2 1-107 0 0,27-1 10 0 0,-12 1 125 0 0,-13 2-5 0 0,-2 0 0 0 0,7 1-29 0 0,0-1 0 0 0,1 0 0 0 0,0 0 0 0 0,0-1 0 0 0,0-1 0 0 0,0 0 0 0 0,0 0 0 0 0,0-1 0 0 0,19-2-1 0 0,-5-2 8 0 0,-8 3 0 0 0,3 1 0 0 0,-12 0 0 0 0,-5 0 0 0 0,0 0 0 0 0,0 0 0 0 0,-1-1 0 0 0,1 1 0 0 0,0-1 0 0 0,0 0 0 0 0,0 0 0 0 0,3-1 0 0 0,11-3 0 0 0,-7 0 4 0 0,2 1-14 0 0,20 2 111 0 0,33 2 284 0 0,-62-1-385 0 0,0 1 0 0 0,0 0 0 0 0,-1 0 0 0 0,1 0 0 0 0,0 0 0 0 0,0 1 0 0 0,-1-1 0 0 0,1 1 0 0 0,0-1 0 0 0,0 1 0 0 0,4 2 0 0 0,-4-1 0 0 0,1-1 0 0 0,0 1 0 0 0,-1-1 0 0 0,1 0 0 0 0,0 0 0 0 0,0-1 0 0 0,0 1 0 0 0,4 0 0 0 0,2 0-29 0 0,0-1 0 0 0,0 1-1 0 0,1-2 1 0 0,-1 1 0 0 0,0-2-1 0 0,0 1 1 0 0,0-1 0 0 0,10-4-1 0 0,-18 6 50 0 0,0-1-1 0 0,0 1 0 0 0,0-1 0 0 0,0 1 0 0 0,0 0 0 0 0,0 0 0 0 0,0 0 0 0 0,0 0 0 0 0,0 0 0 0 0,2 1 0 0 0,3-1-53 0 0,6 0-24 0 0,-1-1-1 0 0,13-2 0 0 0,-21 3 89 0 0,0 0-1 0 0,1 0 0 0 0,-1 0 1 0 0,0 0-1 0 0,0 1 0 0 0,1 0 1 0 0,-1 0-1 0 0,5 1 0 0 0,-6-1-36 0 0,1 0 0 0 0,0 0 0 0 0,0 1 0 0 0,-1-1 0 0 0,1 1 0 0 0,-1 0 0 0 0,5 2 0 0 0,8 4-145 0 0,1-2 6 0 0,-12-4 164 0 0,0 0 0 0 0,1-1 0 0 0,-1 1 0 0 0,9 0 0 0 0,-13-2-5 0 0,-1 0-1 0 0,1 0 0 0 0,0 0 0 0 0,-1 1 0 0 0,1-1 0 0 0,-1 0 1 0 0,1 0-1 0 0,-1 0 0 0 0,1 0 0 0 0,0 0 0 0 0,-1 1 1 0 0,1-1-1 0 0,-1 0 0 0 0,1 1 0 0 0,-1-1 0 0 0,1 1 0 0 0,3 1 9 0 0,-2-1-25 0 0,8 1 17 0 0,0 1 0 0 0,-1-2 1 0 0,1 1-1 0 0,0-1 0 0 0,18-1 0 0 0,-9-2 15 0 0,24 0-31 0 0,-32 2-6 0 0,-5 1-47 0 0,0-1 1 0 0,0 0-1 0 0,0 0 0 0 0,1 0 1 0 0,-1-1-1 0 0,0 0 0 0 0,0 0 0 0 0,8-3 1 0 0,-13 3 54 0 0,0 0 0 0 0,0 1 0 0 0,0-1 0 0 0,1 0 0 0 0,-1 1 0 0 0,0-1 0 0 0,0 1 0 0 0,1-1 0 0 0,-1 1 1 0 0,0-1-1 0 0,1 1 0 0 0,-1 0 0 0 0,0 0 0 0 0,1 0 0 0 0,-1 0 0 0 0,0 0 0 0 0,1 0 0 0 0,-1 0 0 0 0,0 0 0 0 0,2 1 0 0 0,1-1 18 0 0,-2 1 21 0 0,0-1 0 0 0,0 0 0 0 0,-1 1-1 0 0,1-1 1 0 0,0 1 0 0 0,0 0 0 0 0,-1 0 0 0 0,1-1 0 0 0,2 3-1 0 0,1 0 98 0 0,-3-2 17 0 0,10 4-417 0 0,-7-4 281 0 0,0 0-1 0 0,0 1 1 0 0,0-2-1 0 0,1 1 1 0 0,8 0-1 0 0,0 0 529 0 0,-13-1-526 0 0,1 1-1 0 0,-1-1 1 0 0,1 0-1 0 0,-1 0 1 0 0,1 0-1 0 0,-1 0 1 0 0,1 0-1 0 0,-1 0 1 0 0,3-1-1 0 0,-1 0-4 0 0,1 1-1 0 0,-1-1 1 0 0,1 1-1 0 0,-1 0 1 0 0,1 0 0 0 0,-1 1-1 0 0,1-1 1 0 0,-1 1-1 0 0,4 0 1 0 0,0 1-11 0 0,5-2 51 0 0,18-10 22 0 0,-18 10-32 0 0,18 7 45 0 0,-17-2-22 0 0,-10-3-43 0 0,1 1-1 0 0,0-1 0 0 0,0 0 0 0 0,0 0 1 0 0,8 3-1 0 0,-10-4-15 0 0,0 0 0 0 0,0 0 1 0 0,0 0-1 0 0,1 0 0 0 0,-1 0 1 0 0,3 3-1 0 0,-4-2 4 0 0,1-1 0 0 0,-1 0 0 0 0,1 0 0 0 0,-1 0-1 0 0,1 0 1 0 0,-1-1 0 0 0,1 1 0 0 0,0 0 0 0 0,2 0 0 0 0,-1 0-10 0 0,0-1 1 0 0,1 1-1 0 0,-1-1 0 0 0,1 0 1 0 0,-1 0-1 0 0,1 0 1 0 0,4-1-1 0 0,9 2-2 0 0,3 4 1 0 0,-14-2 0 0 0,1-2 0 0 0,-1 1 0 0 0,1-1 0 0 0,7 1 0 0 0,3-1 0 0 0,-13 2 0 0 0,0 0 0 0 0,31 3 0 0 0,-31-5 0 0 0,0 0 0 0 0,0 1 0 0 0,-1-1 0 0 0,1 1 0 0 0,5 3 0 0 0,6 4 0 0 0,9-3 0 0 0,-15-4 0 0 0,-1 1 0 0 0,1 1 0 0 0,-1-1 0 0 0,0 2 0 0 0,7 4 0 0 0,-13-8 6 0 0,0 0-1 0 0,0-1 0 0 0,1 1 1 0 0,-1 0-1 0 0,0-1 0 0 0,0 0 1 0 0,1 1-1 0 0,-1-1 0 0 0,0 0 0 0 0,1 0 1 0 0,-1 0-1 0 0,0-1 0 0 0,0 1 1 0 0,1 0-1 0 0,-1-1 0 0 0,0 1 1 0 0,0-1-1 0 0,3-1 0 0 0,19-3 310 0 0,-22 5-293 0 0,0 0-1 0 0,-1 0 0 0 0,1 1 1 0 0,0-1-1 0 0,-1 0 0 0 0,1 1 1 0 0,0 0-1 0 0,-1-1 0 0 0,1 1 1 0 0,1 1-1 0 0,-2-2-19 0 0,1 1 0 0 0,-1 0 0 0 0,1 0 0 0 0,0-1 0 0 0,-1 1 0 0 0,1-1 0 0 0,0 1 0 0 0,-1-1-1 0 0,1 0 1 0 0,2 0 0 0 0,11 0-103 0 0,6 5-259 0 0,-5 1 619 0 0,-15-5-241 0 0,-1-1-1 0 0,1 1 1 0 0,0-1 0 0 0,-1 0-1 0 0,1 1 1 0 0,0-1-1 0 0,0 0 1 0 0,0 0 0 0 0,-1 0-1 0 0,1 1 1 0 0,0-1-1 0 0,0 0 1 0 0,0 0-1 0 0,1 0 1 0 0,42-7 80 0 0,-21 4-99 0 0,1 0-1 0 0,25 1 0 0 0,-45 2-2 0 0,-3 0-14 0 0,1 0 0 0 0,-1 0 0 0 0,0 0 0 0 0,1 0 0 0 0,-1 0 0 0 0,0 0 0 0 0,1-1 0 0 0,-1 1 0 0 0,0 0 0 0 0,1-1 0 0 0,-1 1 0 0 0,0-1 0 0 0,1 0 0 0 0,-1 1 0 0 0,1-2 0 0 0,0 1-20 0 0,0 0 0 0 0,0 1 1 0 0,0-1-1 0 0,-1 0 0 0 0,1 1 0 0 0,0 0 0 0 0,0-1 1 0 0,0 1-1 0 0,0 0 0 0 0,4 0 0 0 0,-2 0 38 0 0,1 0-1 0 0,0 0 1 0 0,0 0-1 0 0,0 1 1 0 0,6 1-1 0 0,3 0 155 0 0,3 1 246 0 0,-14-3-350 0 0,0 1 1 0 0,-1 0 0 0 0,1-1-1 0 0,0 1 1 0 0,0-1 0 0 0,-1 0-1 0 0,1 0 1 0 0,5-1 0 0 0,28-4-41 0 0,-34 4-6 0 0,0 1-1 0 0,-1 0 0 0 0,1 0 0 0 0,0 0 0 0 0,0-1 0 0 0,0 1 0 0 0,0-1 0 0 0,-1 0 1 0 0,1 1-1 0 0,2-2 0 0 0,4-2 16 0 0,7 2-9 0 0,-13 2-10 0 0,0 0 0 0 0,0 0 0 0 0,0-1 0 0 0,0 1 0 0 0,0-1 0 0 0,0 1 0 0 0,0-1 0 0 0,0 0 0 0 0,0 0 0 0 0,0 1 0 0 0,0-2 0 0 0,1 0 0 0 0,0 1 0 0 0,-1-1 0 0 0,0 1 0 0 0,1 0 0 0 0,-1 0 0 0 0,1 0 0 0 0,-1 0 0 0 0,5-1 0 0 0,-3 2 0 0 0,1 0 0 0 0,-1-1 0 0 0,1 2 0 0 0,-1-1 0 0 0,1 1 0 0 0,-1-1 0 0 0,9 4 0 0 0,18 6 0 0 0,-23-7 0 0 0,0 0 0 0 0,1-1 0 0 0,-1 1 0 0 0,1-2 0 0 0,15 3 0 0 0,98-4-125 0 0,-116-1 75 0 0,0 0-1 0 0,0 0 1 0 0,-1 0-1 0 0,1-1 0 0 0,0 0 1 0 0,0 0-1 0 0,6-4 1 0 0,14-4-190 0 0,-15 8 145 0 0,-8 1 58 0 0,0 0 0 0 0,0 0 0 0 0,0 0 0 0 0,0 0 0 0 0,0 0 0 0 0,4-3-1 0 0,-4 2-17 0 0,-1 0 0 0 0,0 0 0 0 0,1 1-1 0 0,-1 0 1 0 0,1-1 0 0 0,-1 1 0 0 0,1 0-1 0 0,-1 0 1 0 0,1 0 0 0 0,0 0 0 0 0,0 1-1 0 0,-1-1 1 0 0,1 1 0 0 0,0 0 0 0 0,3 0-1 0 0,-4-1-23 0 0,1 1-1 0 0,-1 0 1 0 0,0-1-1 0 0,1 1 0 0 0,-1-1 1 0 0,5-2-1 0 0,-6 2-6 0 0,1 1-1 0 0,0-1 1 0 0,-1 0-1 0 0,1 1 0 0 0,0-1 1 0 0,0 1-1 0 0,-1 0 1 0 0,1-1-1 0 0,0 1 1 0 0,0 0-1 0 0,0 0 0 0 0,2 0 1 0 0,10 6-647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3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81 14600 0 0,'-2'-10'519'0'0,"0"-1"0"0"0,0-22 0 0 0,1 32-563 0 0,1 0 1 0 0,0 0 0 0 0,0 0-1 0 0,0 0 1 0 0,-1 0-1 0 0,1 0 1 0 0,0 0-1 0 0,-1 1 1 0 0,1-1 0 0 0,-1 0-1 0 0,1 0 1 0 0,-1 0-1 0 0,0-1 1 0 0,-5-11 7864 0 0,17 27-7113 0 0,0 9-488 0 0,-2 1 0 0 0,10 30 0 0 0,11 32-183 0 0,55 87-37 0 0,-81-168 0 0 0,-1 0 1 0 0,1-1-1 0 0,1 1 0 0 0,5 5 0 0 0,-3-3 10 0 0,-6-7-8 0 0,-1 0-1 0 0,0 0 1 0 0,1 0 0 0 0,-1 0-1 0 0,0 0 1 0 0,1 1 0 0 0,-1-1-1 0 0,0 0 1 0 0,0 0 0 0 0,1 0-1 0 0,-1 0 1 0 0,0 0 0 0 0,1 0-1 0 0,-1 0 1 0 0,0-1 0 0 0,1 1 0 0 0,-1 0-1 0 0,0 0 1 0 0,0 0 0 0 0,1 0-1 0 0,-1 0 1 0 0,0 0 0 0 0,1-1-1 0 0,-1 1 1 0 0,0 0 0 0 0,0 0-1 0 0,1 0 1 0 0,-1-1 0 0 0,2 0 2 0 0,1-1 6 0 0,1 0 0 0 0,-1 0 0 0 0,0-1 0 0 0,0 1 0 0 0,0-1 0 0 0,0 1 0 0 0,-1-1 0 0 0,1 0 0 0 0,-1 0 0 0 0,0-1 0 0 0,0 1 0 0 0,0 0 0 0 0,0-1-1 0 0,0 1 1 0 0,-1-1 0 0 0,1 1 0 0 0,-1-1 0 0 0,0 0 0 0 0,1-7 0 0 0,1-8 40 0 0,-1 0 1 0 0,-1-35-1 0 0,-1 41-73 0 0,7-101-508 0 0,-7 33 519 0 0,1 66-1 0 0,-1 14 9 0 0,0 0 0 0 0,0 1 0 0 0,1-1 0 0 0,-1 0-1 0 0,0 1 1 0 0,1-1 0 0 0,-1 0 0 0 0,0 1 0 0 0,1-1 0 0 0,-1 1 0 0 0,1-1 0 0 0,-1 0 0 0 0,1 1 0 0 0,-1-1 0 0 0,1 1 0 0 0,0-1 0 0 0,-1 1 0 0 0,1 0 0 0 0,0 0 0 0 0,-1-1 0 0 0,1 1 1 0 0,-1 0-1 0 0,1 0 0 0 0,0 0 0 0 0,-1 0 0 0 0,1 0 0 0 0,-1 0 1 0 0,1 0-1 0 0,0 0 0 0 0,-1 0 0 0 0,2 0 0 0 0,0 1 0 0 0,0 1 0 0 0,1-1 0 0 0,-1 0 0 0 0,0 1 0 0 0,0-1 0 0 0,0 1 0 0 0,0 0 0 0 0,0-1 1 0 0,-1 1-1 0 0,1 0 0 0 0,0 0 0 0 0,-1 0 0 0 0,1 1 0 0 0,-1-1 0 0 0,0 0 0 0 0,0 0 0 0 0,2 5 0 0 0,8 11-9 0 0,-5-7 3 0 0,0-1-1 0 0,-1 1 0 0 0,0 0 1 0 0,0 1-1 0 0,4 19 0 0 0,2 2 33 0 0,1 0 0 0 0,18 32 0 0 0,8 21-34 0 0,-20-45-60 0 0,-8-20-42 0 0,-2 0 0 0 0,8 28 0 0 0,-9-16-4 0 0,12 43-116 0 0,3-11 467 0 0,26 130 0 0 0,-45-175 30 0 0,-2 0 1 0 0,-2 34 0 0 0,0-10 302 0 0,1-43-557 0 0,0 0 0 0 0,0 0 0 0 0,0 1 1 0 0,0-1-1 0 0,-1 0 0 0 0,1 0 0 0 0,0 0 0 0 0,-1 0 0 0 0,1 1 1 0 0,0-1-1 0 0,-1 0 0 0 0,0 0 0 0 0,1 0 0 0 0,-1 0 0 0 0,0 0 0 0 0,1 0 1 0 0,-1-1-1 0 0,0 1 0 0 0,0 0 0 0 0,0 0 0 0 0,-1 1 0 0 0,-1-1 26 0 0,1 0-1 0 0,0 0 0 0 0,-1 0 0 0 0,1 0 1 0 0,-1 0-1 0 0,1 0 0 0 0,-1-1 0 0 0,1 1 0 0 0,-6-1 1 0 0,4 0 3 0 0,-1 0 1 0 0,0 0 0 0 0,1 0 0 0 0,-1-1 0 0 0,1 1-1 0 0,-1-1 1 0 0,1-1 0 0 0,-1 1 0 0 0,1 0 0 0 0,0-1-1 0 0,-8-4 1 0 0,-3-4-34 0 0,12 9-9 0 0,0-1 0 0 0,0 0 1 0 0,0-1-1 0 0,0 1 0 0 0,0 0 0 0 0,0-1 1 0 0,-2-3-1 0 0,-30-35-347 0 0,-5-7-1627 0 0,17 13-2118 0 0,11 13-3357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3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54 13360 0 0,'-8'-2'150'0'0,"3"1"70"0"0,0 0 0 0 0,0 0 0 0 0,-1 0 0 0 0,1 0 0 0 0,0 1 0 0 0,-10 1 4704 0 0,18-2-3301 0 0,16-6-335 0 0,-11 4-910 0 0,-1 0 0 0 0,1 1 1 0 0,7-2-1 0 0,60-10 613 0 0,-59 10-915 0 0,58-5-18 0 0,-65 8-292 0 0,-7 1-661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3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7832 0 0,'0'0'705'0'0,"3"1"-161"0"0,1 0 219 0 0,-1 0-1 0 0,1 0 1 0 0,0 0 0 0 0,-1-1 0 0 0,1 1-1 0 0,0-1 1 0 0,-1 0 0 0 0,1 0-1 0 0,0 0 1 0 0,0-1 0 0 0,6-1-1 0 0,1-1 889 0 0,-1 0 0 0 0,17-9 0 0 0,-15 7-971 0 0,22-7 0 0 0,-10 5-332 0 0,41-9 253 0 0,-37 8-715 0 0,-24 7-124 0 0,0-1 0 0 0,0 1 0 0 0,1 0 0 0 0,-1 0 0 0 0,8 0 0 0 0,2 1-2061 0 0,2 0-5611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3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 11056 0 0,'0'0'9445'0'0,"-1"2"-7995"0"0,0-1-1150 0 0,-3 5 151 0 0,0 0 1 0 0,1 0 0 0 0,0 0 0 0 0,1 0 0 0 0,-1 0 0 0 0,1 0 0 0 0,0 1 0 0 0,-2 12 0 0 0,3-5-346 0 0,1 0 0 0 0,0 0 0 0 0,1 0 0 0 0,1 0 0 0 0,0 0 0 0 0,8 25-1 0 0,-1-8 161 0 0,28 57 0 0 0,-25-66-266 0 0,1 0 0 0 0,0 0 0 0 0,2-1 0 0 0,29 32 0 0 0,-13-27 0 0 0,-1-1 0 0 0,-26-21 0 0 0,-2-1 0 0 0,0-1 0 0 0,0 0 0 0 0,0 1 0 0 0,0-1 0 0 0,1 0 0 0 0,-1 0 0 0 0,1-1 0 0 0,-1 1 0 0 0,1 0 0 0 0,5 1 0 0 0,-7-3 0 0 0,0 0 0 0 0,0 1 0 0 0,-1-1 0 0 0,1 0 0 0 0,0-1 0 0 0,0 1 0 0 0,0 0 0 0 0,0 0 0 0 0,0 0 0 0 0,0 0 0 0 0,0-1 0 0 0,0 1 0 0 0,1-1 0 0 0,9-7 0 0 0,-5 1 15 0 0,-1 0 0 0 0,0-1 0 0 0,-1 0 0 0 0,0 0 1 0 0,0 0-1 0 0,-1 0 0 0 0,0 0 0 0 0,4-17 0 0 0,0 1 17 0 0,-5 17-23 0 0,0-1 0 0 0,0 1-1 0 0,-1-1 1 0 0,0 0 0 0 0,0 0 0 0 0,-2-14 0 0 0,-1 0-54 0 0,-6-23 0 0 0,-1-10 386 0 0,9 45-109 0 0,0 1 0 0 0,1-16 0 0 0,0 20-159 0 0,0 0 0 0 0,-1 0 0 0 0,1 0 1 0 0,-1 0-1 0 0,-1-1 0 0 0,1 1 1 0 0,-1 0-1 0 0,0 0 0 0 0,0 0 1 0 0,0 0-1 0 0,-4-7 0 0 0,3 6-72 0 0,-1 0 1 0 0,-1 0-1 0 0,1 1 0 0 0,-1-1 1 0 0,0 1-1 0 0,0 0 0 0 0,0 0 1 0 0,-1 1-1 0 0,0-1 0 0 0,0 1 1 0 0,-8-5-1 0 0,-3-3-1 0 0,11 9 0 0 0,0-1 0 0 0,0 1 0 0 0,0 0 0 0 0,0 0 0 0 0,-1 0 0 0 0,1 1 0 0 0,-11-3 0 0 0,1 1 4 0 0,7 2-174 0 0,0 0 0 0 0,-14 0-1 0 0,20 1 109 0 0,-1 1-1 0 0,1 1 0 0 0,0-1 1 0 0,-1 0-1 0 0,1 1 0 0 0,-1-1 1 0 0,1 1-1 0 0,0-1 0 0 0,0 1 1 0 0,-1 0-1 0 0,1 0 0 0 0,0 0 1 0 0,-3 2-1 0 0,-1 2-487 0 0,-1 0 0 0 0,1 0 0 0 0,1 1 0 0 0,-1-1 0 0 0,-8 13 0 0 0,3 5-6550 0 0,4-2-611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39.4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23 3224 0 0,'6'-18'143'0'0,"-5"14"369"0"0,0 7 1445 0 0,15 46 5820 0 0,-15-47-7605 0 0,0 0 1 0 0,-1-1-1 0 0,1 1 1 0 0,0 0 0 0 0,0-1-1 0 0,0 1 1 0 0,0-1-1 0 0,0 1 1 0 0,1-1-1 0 0,-1 1 1 0 0,0-1-1 0 0,3 2 1 0 0,-4-2-88 0 0,4 4 747 0 0,3 15-403 0 0,0 0-1 0 0,2-1 1 0 0,0 0 0 0 0,1 0 0 0 0,1-1-1 0 0,20 25 1 0 0,-18-26-390 0 0,0 2 0 0 0,12 23 0 0 0,-15-23-125 0 0,1-2 0 0 0,19 26 0 0 0,13 15 619 0 0,1 12-690 0 0,-30-52-241 0 0,-1 1 0 0 0,-1 0 0 0 0,0 1 0 0 0,9 24 0 0 0,16 28-2997 0 0,-25-52-2005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40.5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3224 0 0,'2'3'240'0'0,"14"21"226"0"0,-8-11 2254 0 0,14 19 0 0 0,21 22 2832 0 0,-42-53-5468 0 0,0 1 1 0 0,0-1-1 0 0,1 1 0 0 0,-1-1 0 0 0,0 1 1 0 0,0 0-1 0 0,-1 0 0 0 0,1-1 0 0 0,0 1 1 0 0,-1 0-1 0 0,1 0 0 0 0,-1 0 0 0 0,1 0 0 0 0,-1 0 1 0 0,0 0-1 0 0,0 3 0 0 0,1-2-64 0 0,0 1-1 0 0,0-1 1 0 0,0 0-1 0 0,1 0 1 0 0,-1 0-1 0 0,1 0 1 0 0,0 0-1 0 0,0 0 1 0 0,0 0-1 0 0,3 3 1 0 0,11 19-6 0 0,-12-17-148 0 0,-1 0-1 0 0,1-1 1 0 0,1 0-1 0 0,-1 0 0 0 0,1 0 1 0 0,0 0-1 0 0,1-1 0 0 0,8 8 1 0 0,-11-11 133 0 0,-1 0 0 0 0,1-1 0 0 0,-1 1 1 0 0,0 0-1 0 0,0 0 0 0 0,2 4 0 0 0,10 13-277 0 0,13 17-526 0 0,-23-32 683 0 0,-1 0 0 0 0,0 0 0 0 0,5 10 0 0 0,6 9-137 0 0,-3-9 216 0 0,-5-6 33 0 0,1 0 0 0 0,-1-1-1 0 0,1 1 1 0 0,16 13 0 0 0,26 23 504 0 0,-12-21 322 0 0,-25-13-586 0 0,-8-8-144 0 0,0 0 0 0 0,0 0 0 0 0,0 1-1 0 0,-1-1 1 0 0,0 1 0 0 0,6 8 0 0 0,-7-9-62 0 0,0 0 0 0 0,0 0 0 0 0,0 0 0 0 0,0-1-1 0 0,0 1 1 0 0,1-1 0 0 0,4 5 0 0 0,-4-5-11 0 0,0 1 0 0 0,0-1 0 0 0,0 1-1 0 0,-1 0 1 0 0,1 0 0 0 0,2 5 0 0 0,35 52-3 0 0,-14-23-11 0 0,-8-17-82 0 0,-15-17 28 0 0,1 1-1 0 0,-1-1 1 0 0,0 1-1 0 0,1 0 1 0 0,2 7 0 0 0,-4-8 29 0 0,0 0 0 0 0,0 0 0 0 0,0-1 1 0 0,1 1-1 0 0,-1 0 0 0 0,4 3 1 0 0,13 14-85 0 0,-7-4 1 0 0,-8-11 8 0 0,-1-1-1 0 0,1 1 1 0 0,-1 0-1 0 0,0 0 1 0 0,4 8 0 0 0,-3-3-206 0 0,1 0 0 0 0,9 15 0 0 0,-8-15-81 0 0,0-1 0 0 0,7 19 0 0 0,-10-19 232 0 0,1-1 0 0 0,9 13 0 0 0,4 10-21 0 0,-10-17 212 0 0,0-1 1 0 0,1 0-1 0 0,15 18 0 0 0,-14-18 222 0 0,0 0 0 0 0,11 20-1 0 0,-14-20 350 0 0,15 19 0 0 0,-15-23-254 0 0,0 0 0 0 0,0 1 0 0 0,7 16 0 0 0,-3-3 197 0 0,14 23 1 0 0,-4-9-166 0 0,-15-28-255 0 0,1 0 0 0 0,10 12 0 0 0,-11-14 2 0 0,1 0 0 0 0,-1 1 0 0 0,5 8-1 0 0,13 33 721 0 0,-14-27-426 0 0,-8-19-381 0 0,0 1-1 0 0,1-1 1 0 0,-1 0-1 0 0,0-1 1 0 0,1 1-1 0 0,0 0 1 0 0,0 0-1 0 0,-1-1 1 0 0,4 4-1 0 0,11 8 171 0 0,-4-1-128 0 0,1-2-1 0 0,1 1 1 0 0,23 13-1 0 0,-34-22-86 0 0,1-1 0 0 0,-1 1 0 0 0,1 0 0 0 0,-1 0 0 0 0,0 0 0 0 0,0 0 0 0 0,0 0 0 0 0,0 1 0 0 0,4 6 0 0 0,-5-7-6 0 0,0 0-1 0 0,0 0 1 0 0,1-1-1 0 0,-1 1 0 0 0,5 2 1 0 0,-4-2-27 0 0,-1-1 1 0 0,1 1 0 0 0,0 0 0 0 0,-1-1-1 0 0,4 6 1 0 0,4 7-113 0 0,15 23-662 0 0,-19-27 211 0 0,16 21 1 0 0,-6-10-5 0 0,-11-14 356 0 0,1 1-1 0 0,6 16 0 0 0,-7-15 144 0 0,0-1 0 0 0,1 0 0 0 0,0 0 0 0 0,13 14 0 0 0,-4-5 5 0 0,0-1 25 0 0,-11-13 69 0 0,-1 0 1 0 0,1 0 0 0 0,-1 0-1 0 0,0 1 1 0 0,0-1 0 0 0,3 8 0 0 0,-4-8-4 0 0,6 18 80 0 0,1-1 1 0 0,1-1-1 0 0,24 38 1 0 0,-27-47 34 0 0,-1 0-1 0 0,0 1 1 0 0,0 0 0 0 0,3 13-1 0 0,-4-11 95 0 0,1 1-1 0 0,14 24 0 0 0,-12-27-49 0 0,-1 1-1 0 0,10 22 0 0 0,-14-30-130 0 0,-1 0 0 0 0,2 0 0 0 0,-1 0-1 0 0,1 0 1 0 0,-1-1 0 0 0,9 8 0 0 0,-6-6-8 0 0,-1 0 0 0 0,0 0 0 0 0,8 12 0 0 0,-1 1 3 0 0,1-1-1 0 0,2-1 0 0 0,17 19 0 0 0,-26-30-22 0 0,4 7 5 0 0,7 7 0 0 0,34 33-3 0 0,-30-31-86 0 0,-8-10 32 0 0,-10-9 42 0 0,0-1 0 0 0,0 1-1 0 0,-1-1 1 0 0,1 1 0 0 0,-1 0 0 0 0,0 0-1 0 0,0 0 1 0 0,0 0 0 0 0,0 0-1 0 0,2 6 1 0 0,-2-4-17 0 0,-1-2 10 0 0,0 0 0 0 0,0 0-1 0 0,0 0 1 0 0,1 0 0 0 0,-1 0-1 0 0,1 0 1 0 0,3 4-1 0 0,3 0-25 0 0,-6-6 37 0 0,-1 0 0 0 0,1 0 0 0 0,-1 0 0 0 0,0 1 0 0 0,0-1 0 0 0,0 0 0 0 0,1 0 0 0 0,-1 1 0 0 0,0-1 0 0 0,-1 1 0 0 0,1-1 0 0 0,0 1 0 0 0,0-1 0 0 0,-1 1 0 0 0,2 2 0 0 0,-2-1-9 0 0,1 0-1 0 0,0 0 0 0 0,0 0 0 0 0,0 0 0 0 0,0-1 1 0 0,1 1-1 0 0,-1 0 0 0 0,1-1 0 0 0,-1 1 0 0 0,1-1 1 0 0,0 0-1 0 0,0 1 0 0 0,0-1 0 0 0,0 0 0 0 0,0 0 0 0 0,5 3 1 0 0,-3-2-42 0 0,0 0 0 0 0,0 1 0 0 0,-1-1 0 0 0,1 1 0 0 0,2 4 0 0 0,7 10-638 0 0,22 24 0 0 0,-34-41 669 0 0,0-1 0 0 0,-1 1 0 0 0,1 0-1 0 0,0 0 1 0 0,-1 0 0 0 0,1 0 0 0 0,-1 0 0 0 0,1-1-1 0 0,-1 1 1 0 0,1 0 0 0 0,-1 0 0 0 0,0 0 0 0 0,0 0-1 0 0,1 1 1 0 0,-1-1 0 0 0,0 0 0 0 0,0 0 0 0 0,0 0-1 0 0,0 0 1 0 0,0 0 0 0 0,0 0 0 0 0,0 0 0 0 0,-1 1-1 0 0,1-1 5 0 0,0 0 0 0 0,0 0 0 0 0,-1 0 0 0 0,1 0-1 0 0,0-1 1 0 0,0 1 0 0 0,0 0 0 0 0,0 0 0 0 0,1 0-1 0 0,-1 0 1 0 0,0 0 0 0 0,0-1 0 0 0,0 1 0 0 0,1 0-1 0 0,-1 0 1 0 0,0 0 0 0 0,1 0 0 0 0,-1-1-1 0 0,1 1 1 0 0,-1 0 0 0 0,1-1 0 0 0,-1 1 0 0 0,1 0-1 0 0,-1-1 1 0 0,1 1 0 0 0,0 0 0 0 0,0 0 0 0 0,2 1-41 0 0,-1 0 0 0 0,1-1-1 0 0,-1 1 1 0 0,1 1-1 0 0,-1-1 1 0 0,0 0-1 0 0,1 0 1 0 0,-1 1-1 0 0,0 0 1 0 0,-1-1-1 0 0,1 1 1 0 0,0 0 0 0 0,-1 0-1 0 0,0 0 1 0 0,1-1-1 0 0,-1 2 1 0 0,0-1-1 0 0,0 6 1 0 0,0-5 6 0 0,0 0 0 0 0,0 0-1 0 0,0 0 1 0 0,0-1 0 0 0,0 1 0 0 0,1 0 0 0 0,0-1 0 0 0,0 1 0 0 0,0-1 0 0 0,0 1 0 0 0,0-1 0 0 0,4 4 0 0 0,-5-5 30 0 0,1 0-1 0 0,-1 0 1 0 0,0 0-1 0 0,0 0 1 0 0,0 1-1 0 0,0-1 1 0 0,0 0-1 0 0,-1 1 1 0 0,2 3-1 0 0,-2-4 23 0 0,1 1-1 0 0,-1 0 1 0 0,1-1-1 0 0,0 1 1 0 0,0-1 0 0 0,0 1-1 0 0,1-1 1 0 0,1 4-1 0 0,11 8-45 0 0,-11-12 48 0 0,-1 0 1 0 0,1 1 0 0 0,-1-1-1 0 0,0 1 1 0 0,0 0 0 0 0,0 0-1 0 0,0-1 1 0 0,3 7 0 0 0,-1 12 77 0 0,-3-18-45 0 0,-1 0 0 0 0,1 0 0 0 0,0 1 1 0 0,0-1-1 0 0,2 6 0 0 0,6 6 150 0 0,13 19 0 0 0,6 7 450 0 0,-20-26-383 0 0,-6-10-121 0 0,1 0 0 0 0,0 0 0 0 0,6 9 0 0 0,5 1 174 0 0,-10-12-173 0 0,0 1 0 0 0,0 0 0 0 0,0 1 0 0 0,5 7 1 0 0,-6-5 38 0 0,0-1 1 0 0,1 1 0 0 0,1-1-1 0 0,-1 0 1 0 0,1 0 0 0 0,0-1-1 0 0,6 6 1 0 0,-6-5-14 0 0,1 0 0 0 0,-1 1 1 0 0,0-1-1 0 0,0 1 0 0 0,-1 0 0 0 0,7 15 0 0 0,8 13 160 0 0,-18-34-298 0 0,3 5 42 0 0,0 1 0 0 0,-1-1 1 0 0,1 0-1 0 0,-1 1 0 0 0,0 0 1 0 0,2 9-1 0 0,-4-13-42 0 0,1 1 0 0 0,0 0-1 0 0,0-1 1 0 0,0 1 0 0 0,1-1-1 0 0,3 5 1 0 0,-3-5 1 0 0,-1 0 0 0 0,1 0 0 0 0,-1 1 0 0 0,0-1 0 0 0,0 1 0 0 0,3 5 0 0 0,-2 7 6 0 0,-3-15-16 0 0,0 1 0 0 0,0 0-1 0 0,1 0 1 0 0,-1-1 0 0 0,1 1 0 0 0,-1 0 0 0 0,1-1 0 0 0,0 1 0 0 0,0 0-1 0 0,-1-1 1 0 0,3 3 0 0 0,25 24 49 0 0,-21-22-50 0 0,-1 0 1 0 0,1 0 0 0 0,-1 1-1 0 0,0 0 1 0 0,5 9-1 0 0,-7-9 0 0 0,1-1 0 0 0,0 0 0 0 0,0 0 0 0 0,1 0 0 0 0,10 8 0 0 0,1 1 0 0 0,-12-9 0 0 0,0 0 0 0 0,-1 0 0 0 0,1 0 0 0 0,4 11 0 0 0,9 10 0 0 0,-12-19 0 0 0,0-2 0 0 0,0 1 0 0 0,-1 0 0 0 0,0 0 0 0 0,0 0 0 0 0,-1 0 0 0 0,6 14 0 0 0,-7-15 0 0 0,-1 0 0 0 0,1 0 0 0 0,0 0 0 0 0,0 0 0 0 0,1 0 0 0 0,8 9 0 0 0,-12-14 0 0 0,1 0 0 0 0,0 0 0 0 0,-1 0 0 0 0,1 0 0 0 0,-1 0 0 0 0,1 0 0 0 0,-1 1 0 0 0,0-1 0 0 0,1 0 0 0 0,-1 0 0 0 0,0 0 0 0 0,0 0 0 0 0,0 1 0 0 0,0-1 0 0 0,0 0 0 0 0,0 0 0 0 0,0 0 0 0 0,0 1 0 0 0,-1-1 0 0 0,1 0 0 0 0,-1 1 0 0 0,1 0 0 0 0,0-1 0 0 0,-1 0 0 0 0,1 1 0 0 0,0-1 0 0 0,0 0 0 0 0,0 0 0 0 0,0 1 0 0 0,0-1 0 0 0,0 0 0 0 0,0 1 0 0 0,0-1 0 0 0,0 0 0 0 0,1 1 0 0 0,-1-1 0 0 0,1 2 0 0 0,10 10 1 0 0,-9-10-4 0 0,1-1-1 0 0,-1 1 0 0 0,0-1 1 0 0,0 1-1 0 0,2 4 0 0 0,1 6-52 0 0,-3-10 30 0 0,-1 0 1 0 0,0 1-1 0 0,1-1 1 0 0,0 0-1 0 0,0 0 1 0 0,0 0-1 0 0,0 0 1 0 0,0 0-1 0 0,0 0 1 0 0,1-1-1 0 0,4 5 1 0 0,3 0-32 0 0,-6-5 14 0 0,-1 0 0 0 0,1 1 1 0 0,-1 0-1 0 0,1-1 0 0 0,-1 1 1 0 0,0 0-1 0 0,0 1 0 0 0,0-1 0 0 0,0 0 1 0 0,-1 1-1 0 0,4 6 0 0 0,-4-2-63 0 0,-1-7 90 0 0,-1 0 0 0 0,0 0 1 0 0,0 0-1 0 0,1 0 0 0 0,-1 0 1 0 0,0-1-1 0 0,1 1 0 0 0,-1 0 1 0 0,1 0-1 0 0,-1 0 0 0 0,1 0 1 0 0,0-1-1 0 0,-1 1 0 0 0,1 0 1 0 0,0 0-1 0 0,-1-1 1 0 0,1 1-1 0 0,0 0 0 0 0,0-1 1 0 0,0 1-1 0 0,-1-1 0 0 0,3 1 1 0 0,35 14-493 0 0,-38-15 499 0 0,0 0 0 0 0,1 1 0 0 0,-1-1 0 0 0,0 0 0 0 0,0 0 1 0 0,0 0-1 0 0,1 0 0 0 0,-1 0 0 0 0,0 0 0 0 0,0 1 0 0 0,0-1 1 0 0,1 0-1 0 0,-1 0 0 0 0,0 0 0 0 0,0 0 0 0 0,0 1 0 0 0,0-1 1 0 0,0 0-1 0 0,1 0 0 0 0,-1 1 0 0 0,0-1 0 0 0,0 0 1 0 0,0 0-1 0 0,0 1 0 0 0,0-1 0 0 0,0 0 0 0 0,0 0 0 0 0,0 1 1 0 0,1 4-70 0 0,0-1 0 0 0,1 1 1 0 0,-1 0-1 0 0,1-1 1 0 0,0 1-1 0 0,0-1 0 0 0,0 0 1 0 0,1 1-1 0 0,3 3 1 0 0,6 5-1058 0 0,-4 2-3482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40.9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1 2304 0 0,'-19'17'101'0'0,"19"-17"-99"0"0,0 0-1 0 0,-1 0 1 0 0,1 0-1 0 0,0 0 1 0 0,0 0-1 0 0,0 0 1 0 0,0 0-1 0 0,0 0 0 0 0,0 0 1 0 0,0 0-1 0 0,-1 0 1 0 0,1 0-1 0 0,0 0 1 0 0,0 0-1 0 0,0 0 1 0 0,0 0-1 0 0,0 0 1 0 0,0 0-1 0 0,0 0 1 0 0,0 0-1 0 0,0 0 1 0 0,-1 1-1 0 0,1-1 1 0 0,0 0-1 0 0,0 0 0 0 0,0 0 1 0 0,0 0-1 0 0,0 0 1 0 0,0 0-1 0 0,0 0 1 0 0,0 0-1 0 0,0 1 1 0 0,0-1-1 0 0,0 0 1 0 0,0 0-1 0 0,0 0 1 0 0,0 0-1 0 0,0 0 1 0 0,0 0-1 0 0,0 1 0 0 0,0-1 1 0 0,0 0-1 0 0,0 0 1 0 0,0 0-1 0 0,0 0 1 0 0,0 0-1 0 0,0 0 1 0 0,0 0-1 0 0,0 1 1 0 0,0-1-1 0 0,0 0 1 0 0,0 0-1 0 0,0 0 1 0 0,0 0-1 0 0,1 0 0 0 0,-1 0 1 0 0,0 0-1 0 0,0 0 1 0 0,0 0-1 0 0,0 0 1 0 0,0 1-1 0 0,0-1 1 0 0,0 0-1 0 0,0 0 1 0 0,1 0-1 0 0,-1 0 1 0 0,0 0-1 0 0,0 0 1 0 0,1 0 1 0 0,0 1-2 0 0,1 0 0 0 0,0 0 0 0 0,-1 0 0 0 0,1 0 0 0 0,-1 0 1 0 0,1 1-1 0 0,-1-1 0 0 0,0 0 0 0 0,0 1 0 0 0,1-1 0 0 0,-1 1 0 0 0,0-1 0 0 0,0 1 0 0 0,0 0 0 0 0,-1-1 0 0 0,2 4 0 0 0,-2 6 2 0 0,0-9 12 0 0,-1-1 0 0 0,1 0 1 0 0,0 1-1 0 0,0-1 0 0 0,0 0 1 0 0,0 1-1 0 0,0-1 0 0 0,0 0 0 0 0,1 1 1 0 0,-1-1-1 0 0,0 0 0 0 0,1 0 1 0 0,-1 1-1 0 0,1-1 0 0 0,-1 0 0 0 0,1 0 1 0 0,-1 1-1 0 0,2 0 0 0 0,8 10 885 0 0,-7-9-479 0 0,0-1-1 0 0,-1 1 1 0 0,1 0-1 0 0,-1 0 1 0 0,0 1 0 0 0,0-1-1 0 0,0 0 1 0 0,0 1-1 0 0,-1-1 1 0 0,1 1-1 0 0,-1 0 1 0 0,0-1 0 0 0,0 1-1 0 0,0 0 1 0 0,0 3-1 0 0,-2 4 193 0 0,1-10-562 0 0,-1 1 1 0 0,1-1-1 0 0,0 1 1 0 0,0-1-1 0 0,0 0 1 0 0,0 1-1 0 0,1-1 1 0 0,-1 1-1 0 0,0-1 1 0 0,0 1-1 0 0,1-1 0 0 0,-1 0 1 0 0,1 1-1 0 0,-1-1 1 0 0,2 2-1 0 0,33 71 1031 0 0,-20-46-1021 0 0,-11-19-80 0 0,0 0 0 0 0,1 0 0 0 0,0-1 1 0 0,0 1-1 0 0,8 6 0 0 0,-9-10 22 0 0,4 4-283 0 0,1 1-1 0 0,6 10 1 0 0,13 15-542 0 0,-26-29-42 0 0,-1 14-1748 0 0,2 10-752 0 0</inkml:trace>
  <inkml:trace contextRef="#ctx0" brushRef="#br0" timeOffset="1">353 659 4144 0 0,'0'0'319'0'0,"1"3"-210"0"0,0-1-86 0 0,0 0 0 0 0,0 1 0 0 0,0-1 0 0 0,0 0 0 0 0,1 0 0 0 0,-1 0 0 0 0,1 0 0 0 0,-1-1 0 0 0,1 1 0 0 0,0 0 0 0 0,0-1 0 0 0,2 3 0 0 0,-1-2 161 0 0,0 0 0 0 0,-1 0 0 0 0,0 0-1 0 0,1 0 1 0 0,-1 1 0 0 0,0-1 0 0 0,0 1 0 0 0,-1-1-1 0 0,1 1 1 0 0,1 3 0 0 0,0 1 322 0 0,1-1 0 0 0,0 0 0 0 0,0 0 0 0 0,0 0 0 0 0,1 0 1 0 0,0-1-1 0 0,7 7 0 0 0,-12-12-492 0 0,0 1 44 0 0,1-1 0 0 0,-1 1 0 0 0,1-1 0 0 0,-1 1 0 0 0,0-1 0 0 0,0 1 0 0 0,1-1 0 0 0,-1 1 0 0 0,0 0 0 0 0,0-1 0 0 0,0 1 0 0 0,1-1 0 0 0,-1 1 0 0 0,0 0 1 0 0,0-1-1 0 0,0 1 0 0 0,0-1 0 0 0,0 2 0 0 0,0 4 149 0 0,14 19 497 0 0,-12-22-585 0 0,1 1 1 0 0,-1 0-1 0 0,0 0 1 0 0,0 1 0 0 0,0-1-1 0 0,0 0 1 0 0,-1 1-1 0 0,0-1 1 0 0,0 1-1 0 0,1 8 1 0 0,-2-11-51 0 0,0 1 1 0 0,0-1-1 0 0,1 1 0 0 0,-1-1 1 0 0,1 0-1 0 0,0 1 0 0 0,0-1 0 0 0,0 0 1 0 0,2 5-1 0 0,-2-6-13 0 0,0 1-1 0 0,-1-1 1 0 0,1 1-1 0 0,0 0 1 0 0,-1-1-1 0 0,1 1 1 0 0,-1 0-1 0 0,1 0 1 0 0,-1-1-1 0 0,0 1 1 0 0,0 0-1 0 0,0 0 1 0 0,0 3 0 0 0,0-4-9 0 0,0 0 0 0 0,0 1 0 0 0,0-1 0 0 0,0 0 1 0 0,0 1-1 0 0,0-1 0 0 0,1 0 0 0 0,-1 0 1 0 0,0 1-1 0 0,1-1 0 0 0,-1 0 0 0 0,1 0 1 0 0,-1 1-1 0 0,1-1 0 0 0,0 0 0 0 0,0 0 1 0 0,0 1-1 0 0,19 17 660 0 0,-17-17-597 0 0,0 0 0 0 0,-1 1 0 0 0,1-1 0 0 0,-1 1 0 0 0,1-1 0 0 0,-1 1 0 0 0,0-1 0 0 0,2 5 0 0 0,-3-4-24 0 0,1 0 0 0 0,-1-1 0 0 0,0 1 0 0 0,1-1 0 0 0,-1 1 0 0 0,1-1 0 0 0,0 0 0 0 0,-1 0 0 0 0,1 1 0 0 0,0-2 0 0 0,1 1 0 0 0,-1 0 0 0 0,0 0 0 0 0,0 0 0 0 0,6 2 0 0 0,-5-3-26 0 0,0 1 58 0 0,-2-2-84 0 0,0 1-1 0 0,-1-1 1 0 0,1 1-1 0 0,0-1 1 0 0,0 0-1 0 0,-1 1 1 0 0,1-1-1 0 0,0 1 1 0 0,-1-1-1 0 0,1 1 1 0 0,0 0-1 0 0,-1-1 1 0 0,1 1-1 0 0,-1 0 1 0 0,1-1-1 0 0,-1 1 1 0 0,0 0-1 0 0,1-1 1 0 0,-1 2-1 0 0,1 0 4 0 0,0 0-1 0 0,0 0 1 0 0,0 0-1 0 0,1 0 1 0 0,-1-1-1 0 0,0 1 0 0 0,1 0 1 0 0,-1-1-1 0 0,1 1 1 0 0,-1-1-1 0 0,1 0 1 0 0,3 3-1 0 0,8 6-2 0 0,-13-10-32 0 0,0 0 0 0 0,0 0-1 0 0,0 0 1 0 0,0 0-1 0 0,0 0 1 0 0,1 1-1 0 0,-1-1 1 0 0,0 0 0 0 0,0 0-1 0 0,0 0 1 0 0,0 0-1 0 0,0 0 1 0 0,0 0 0 0 0,0 0-1 0 0,0 0 1 0 0,0 1-1 0 0,0-1 1 0 0,0 0 0 0 0,0 0-1 0 0,0 0 1 0 0,0 0-1 0 0,0 0 1 0 0,0 0-1 0 0,0 1 1 0 0,0-1 0 0 0,0 0-1 0 0,0 0 1 0 0,0 0-1 0 0,0 0 1 0 0,0 0 0 0 0,0 0-1 0 0,0 0 1 0 0,0 1-1 0 0,0-1 1 0 0,0 0 0 0 0,0 0-1 0 0,0 0 1 0 0,0 0-1 0 0,0 0 1 0 0,0 0-1 0 0,0 1 1 0 0,-5 9 101 0 0,5-10-101 0 0,0 0 0 0 0,0 0 0 0 0,0 0 0 0 0,0 0 0 0 0,0 1 1 0 0,0-1-1 0 0,0 0 0 0 0,-1 0 0 0 0,1 0 0 0 0,0 0 0 0 0,0 0 1 0 0,0 0-1 0 0,0 0 0 0 0,0 1 0 0 0,0-1 0 0 0,0 0 0 0 0,0 0 1 0 0,0 0-1 0 0,0 0 0 0 0,0 0 0 0 0,0 0 0 0 0,0 1 0 0 0,0-1 1 0 0,0 0-1 0 0,0 0 0 0 0,1 0 0 0 0,-1 0 0 0 0,0 0 0 0 0,0 0 1 0 0,0 0-1 0 0,0 1 0 0 0,0-1 0 0 0,0 0 0 0 0,0 0 0 0 0,0 0 1 0 0,0 0-1 0 0,0 0 0 0 0,0 0 0 0 0,0 0 0 0 0,1 0 0 0 0,-1 0 0 0 0,0 0 1 0 0,0 0-1 0 0,0 1 0 0 0,9 6 87 0 0,-9-7-89 0 0,0 0 1 0 0,0 0-1 0 0,0 0 0 0 0,0 0 0 0 0,0 0 0 0 0,0 0 0 0 0,0 0 0 0 0,0 0 0 0 0,-1 0 1 0 0,1 0-1 0 0,0 0 0 0 0,0 0 0 0 0,0 0 0 0 0,0 0 0 0 0,0 0 0 0 0,0 0 0 0 0,0 1 0 0 0,0-1 1 0 0,0 0-1 0 0,0 0 0 0 0,0 0 0 0 0,0 0 0 0 0,0 0 0 0 0,0 0 0 0 0,0 0 0 0 0,0 0 0 0 0,0 0 1 0 0,0 0-1 0 0,0 0 0 0 0,0 0 0 0 0,0 0 0 0 0,0 0 0 0 0,0 1 0 0 0,0-1 0 0 0,-1 0 0 0 0,2 0 1 0 0,-1 0-1 0 0,0 0 0 0 0,0 0 0 0 0,0 0 0 0 0,0 0 0 0 0,0 0 0 0 0,0 0 0 0 0,0 0 1 0 0,0 0-1 0 0,0 0 0 0 0,0 1 0 0 0,0-1 0 0 0,0 0 0 0 0,0 0 0 0 0,0 0 0 0 0,0 0 0 0 0,0 0 1 0 0,0 0-1 0 0,0 0 0 0 0,0 0 0 0 0,0 0 0 0 0,0 0 0 0 0,0 0 0 0 0,0 0 0 0 0,0 0 0 0 0,1 0 1 0 0,-1 0-1 0 0,0 0 0 0 0,0 0 0 0 0,0 0 0 0 0,0 0 0 0 0,0 0 0 0 0,0 0 0 0 0,-9 6-328 0 0,9-6 322 0 0,0 0-1 0 0,0 0 0 0 0,0 0 0 0 0,1 0 0 0 0,-1 0 1 0 0,0 0-1 0 0,0 0 0 0 0,0 0 0 0 0,0 1 0 0 0,0-1 1 0 0,0 0-1 0 0,0 0 0 0 0,0 0 0 0 0,0 0 0 0 0,0 0 1 0 0,0 0-1 0 0,0 0 0 0 0,0 0 0 0 0,0 0 0 0 0,1 0 1 0 0,-1 0-1 0 0,0 0 0 0 0,0 0 0 0 0,0 0 0 0 0,0 0 1 0 0,0 0-1 0 0,0 0 0 0 0,0 1 0 0 0,0-1 0 0 0,0 0 1 0 0,0 0-1 0 0,0 0 0 0 0,0 0 0 0 0,0 0 0 0 0,0 0 1 0 0,0 0-1 0 0,0 0 0 0 0,0 0 0 0 0,0 0 0 0 0,0 0 1 0 0,0 0-1 0 0,0 1 0 0 0,0-1 0 0 0,0 0 0 0 0,0 0 1 0 0,0 0-1 0 0,0 0 0 0 0,0 0 0 0 0,0 0 0 0 0,0 0 1 0 0,-1 0-1 0 0,1 0 0 0 0,0 0 0 0 0,0 0 0 0 0,0 0 1 0 0,0 0-1 0 0,0 0 0 0 0,0 0 0 0 0,0 1 0 0 0,0-1 1 0 0,0 0-1 0 0,0 0 0 0 0,0 0 0 0 0,0 0 0 0 0,0 0 1 0 0,0 0-1 0 0,-1 0 0 0 0,1 0 0 0 0,0 0 0 0 0,26 18-1151 0 0,-23-16-77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42.0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4 15288 0 0,'0'56'1385'0'0,"0"-56"-1256"0"0,0-1 1 0 0,-1 1-1 0 0,1-1 1 0 0,0 1 0 0 0,0-1-1 0 0,-1 1 1 0 0,1-1-1 0 0,0 1 1 0 0,-1 0-1 0 0,1-1 1 0 0,0 1-1 0 0,-1-1 1 0 0,1 1 0 0 0,-1 0-1 0 0,1-1 1 0 0,-1 1-1 0 0,1 0 1 0 0,-1 0-1 0 0,1-1 1 0 0,-1 1-1 0 0,1 0 1 0 0,-1 0 0 0 0,1 0-1 0 0,-1 0 1 0 0,1-1-1 0 0,-1 1 1 0 0,1 0-1 0 0,-1 0 1 0 0,0 0-1 0 0,-4 0 2757 0 0,5 11-2591 0 0,1-1-1 0 0,1 1 1 0 0,-1-1 0 0 0,2 0 0 0 0,-1 1 0 0 0,8 17 0 0 0,32 55-378 0 0,-30-61 176 0 0,-9-17-93 0 0,0 2 0 0 0,0-2 0 0 0,0 1 0 0 0,1 0 0 0 0,0-1 0 0 0,0 1 0 0 0,0-1 0 0 0,1 0 0 0 0,0 0 0 0 0,6 5 0 0 0,11 5 0 0 0,0 0 0 0 0,-17-14 0 0 0,1 0 0 0 0,0 2 0 0 0,-1-1 0 0 0,19-1 0 0 0,-21-1 0 0 0,0 0 0 0 0,-1-1 0 0 0,1 1 0 0 0,-1-1 0 0 0,1 1 0 0 0,-1-1 0 0 0,1 0 0 0 0,-1 0 0 0 0,0 0 0 0 0,1 0 0 0 0,-1-1 0 0 0,2-1 0 0 0,-2 2 0 0 0,-1 0 0 0 0,0 0 0 0 0,0 0 0 0 0,1 0 0 0 0,-1 0 0 0 0,0 0 0 0 0,0 0 0 0 0,0 0 0 0 0,-1-1 0 0 0,1 1 0 0 0,0 0 0 0 0,0-1 0 0 0,-1 1 0 0 0,1-1 0 0 0,-1 1 0 0 0,1-1 0 0 0,-1 1 0 0 0,0-1 0 0 0,1-1 0 0 0,-1-9-21 0 0,0 3-32 0 0,0 1 0 0 0,0-1 0 0 0,-1 1 0 0 0,0-1 0 0 0,-4-13 1 0 0,-20-80-15 0 0,24 98 64 0 0,-8-25-33 0 0,-23-50 0 0 0,29 66 265 0 0,3 8-96 0 0,1 4-120 0 0,12 18-295 0 0,20 34 0 0 0,-26-40 267 0 0,0 0 1 0 0,18 20 0 0 0,-15-21 16 0 0,-1 2 1 0 0,9 14 0 0 0,27 41-6 0 0,-29-47 11 0 0,20 39-1 0 0,-34-54 9 0 0,0 1-1 0 0,0-1 0 0 0,0 1 1 0 0,-1 0-1 0 0,1 11 0 0 0,2 3 25 0 0,12 55 121 0 0,15 56 344 0 0,-29-121-439 0 0,0 0 0 0 0,-1-1 0 0 0,-1 1 0 0 0,0 0 0 0 0,-2 18 1 0 0,1 9 176 0 0,1-33-202 0 0,0 0 0 0 0,0 0 1 0 0,-1 0-1 0 0,1 0 0 0 0,-1 1 1 0 0,0-1-1 0 0,0 0 0 0 0,-2 4 1 0 0,2-5-3 0 0,-1-1 1 0 0,1 1 0 0 0,-1-1-1 0 0,0 0 1 0 0,0 0-1 0 0,0 0 1 0 0,0 0 0 0 0,0 0-1 0 0,0 0 1 0 0,-1-1-1 0 0,1 1 1 0 0,0-1 0 0 0,-5 2-1 0 0,-1 0 52 0 0,0 0 0 0 0,0-1 0 0 0,0 0 0 0 0,0 0 0 0 0,0-1-1 0 0,-14 0 1 0 0,-3 1 49 0 0,16-1-90 0 0,-1-1 0 0 0,1 0 0 0 0,-1 0-1 0 0,1-1 1 0 0,0-1 0 0 0,0 1 0 0 0,-17-7 0 0 0,3 0-10 0 0,-40-21 1 0 0,51 22-82 0 0,1 0 0 0 0,0-1-1 0 0,0 0 1 0 0,0 0 0 0 0,-14-17-1 0 0,8 6-456 0 0,1-1-1 0 0,-16-25 0 0 0,29 38 175 0 0,0 1-1 0 0,0-1 1 0 0,0 0-1 0 0,1 1 1 0 0,-2-12-1 0 0,-2-5-957 0 0,0 4-1433 0 0,5-2-4996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5:3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4608 0 0,'0'0'19047'0'0,"0"2"-18645"0"0,-1 10-265 0 0,0 0 1 0 0,-1-1 0 0 0,0 1 0 0 0,-1-1 0 0 0,0 0 0 0 0,-1 0 0 0 0,0 0 0 0 0,-1 0-1 0 0,-6 10 1 0 0,-42 81-147 0 0,48-92-102 0 0,0 0-1 0 0,-5 19 1 0 0,-2 4-912 0 0,8-20-511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42.4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 13824 0 0,'0'0'1246'0'0,"3"0"-1022"0"0,22 11 38 0 0,-22-8 112 0 0,1-1 0 0 0,0 0 0 0 0,0-1 0 0 0,0 1 0 0 0,0-1 0 0 0,0 0 1 0 0,0 0-1 0 0,1 0 0 0 0,6 1 0 0 0,28-2 1836 0 0,-38 0-2141 0 0,1 0 0 0 0,-1 0 1 0 0,0-1-1 0 0,0 1 0 0 0,1 0 0 0 0,-1 0 0 0 0,0-1 0 0 0,0 1 0 0 0,0 0 0 0 0,0-1 0 0 0,0 1 0 0 0,1-1 0 0 0,0-1 0 0 0,6-2 319 0 0,1 2-124 0 0,0 0 0 0 0,0 1 0 0 0,0 0 0 0 0,15 1 0 0 0,-23 0-256 0 0,-1 0-1 0 0,1 0 1 0 0,-1 0 0 0 0,1 0-1 0 0,0 0 1 0 0,-1 0 0 0 0,1 0-1 0 0,-1 0 1 0 0,1 0 0 0 0,-1 0-1 0 0,1-1 1 0 0,0 1 0 0 0,-1 0-1 0 0,1 0 1 0 0,-1 0 0 0 0,1-1-1 0 0,-1 1 1 0 0,1 0 0 0 0,0-1-1 0 0,1-1-1 0 0,0 0 0 0 0,0 1-1 0 0,0 0 1 0 0,1 0 0 0 0,-1-1-1 0 0,0 1 1 0 0,1 1-1 0 0,3-2 1 0 0,-4 1-182 0 0,0-2 88 0 0,-1 0-1761 0 0</inkml:trace>
  <inkml:trace contextRef="#ctx0" brushRef="#br0" timeOffset="1">1 152 8752 0 0,'0'0'673'0'0,"1"3"-138"0"0,1 0 425 0 0,0-1 0 0 0,0 1 0 0 0,0-1 1 0 0,0 1-1 0 0,0-1 0 0 0,1 0 0 0 0,-1 0 1 0 0,1 0-1 0 0,3 2 0 0 0,8 3 184 0 0,-12-6-886 0 0,1 0-1 0 0,0-1 1 0 0,0 1 0 0 0,0-1 0 0 0,-1 0-1 0 0,1 0 1 0 0,0 0 0 0 0,0 0 0 0 0,5-2-1 0 0,-2 1-95 0 0,1 0-141 0 0,0 0 1 0 0,1-1-1 0 0,12-6 1 0 0,-16 7 24 0 0,-1-1 1 0 0,0 1 0 0 0,1 0-1 0 0,-1-1 1 0 0,1 1 0 0 0,0 1 0 0 0,-1-1-1 0 0,1 1 1 0 0,0-1 0 0 0,0 1-1 0 0,-1 0 1 0 0,1 0 0 0 0,0 1 0 0 0,6 1-1 0 0,-8-2-135 0 0,1 1 0 0 0,0 0 0 0 0,0-1 0 0 0,0 0 0 0 0,-1 1 0 0 0,1-1 0 0 0,0 0 0 0 0,0-1 0 0 0,0 1 0 0 0,-1 0 0 0 0,1-1 0 0 0,0 1 0 0 0,0-1 0 0 0,-1 0 0 0 0,1 0 0 0 0,3-2 0 0 0,-2 2-559 0 0,8-4-7302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42.9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0 144 2304 0 0,'0'2'167'0'0,"0"15"7303"0"0,0-14-6831 0 0,0 2 467 0 0,0 1-1 0 0,0-1 1 0 0,1 0 0 0 0,0 0-1 0 0,-1 1 1 0 0,2-1 0 0 0,-1 0-1 0 0,1 0 1 0 0,3 7 0 0 0,-4-9-969 0 0,1 1 64 0 0,0 1 0 0 0,0-1 0 0 0,1 0 0 0 0,0 0 0 0 0,-1 0 0 0 0,5 4 0 0 0,-5-6 80 0 0,-1 2-186 0 0,0 0 0 0 0,1 0 0 0 0,-1-1 1 0 0,1 1-1 0 0,0 0 0 0 0,0-1 0 0 0,3 5 0 0 0,-4-6-47 0 0,0 0 647 0 0,-1-14-547 0 0,0 5-145 0 0,-1 0 0 0 0,0 0 1 0 0,-4-13-1 0 0,-2-15 9 0 0,3 0 44 0 0,1 19-5 0 0,0-25 0 0 0,3 33 1 0 0,1-1 0 0 0,1 1 0 0 0,0-1 0 0 0,5-13 0 0 0,0-2 14 0 0,-7 22-57 0 0,1 0-1 0 0,0 1 0 0 0,0-1 0 0 0,-1 0 1 0 0,1 0-1 0 0,0 1 0 0 0,1-1 1 0 0,-1 1-1 0 0,0-1 0 0 0,0 1 1 0 0,1-1-1 0 0,-1 1 0 0 0,1 0 0 0 0,-1 0 1 0 0,1-1-1 0 0,-1 1 0 0 0,4-1 1 0 0,0-1 5 0 0,-4 3-21 0 0,0 0 0 0 0,-1 0 0 0 0,1 1 0 0 0,0-1 0 0 0,0 1 0 0 0,0-1 0 0 0,-1 1 1 0 0,1-1-1 0 0,0 1 0 0 0,-1-1 0 0 0,1 1 0 0 0,0-1 0 0 0,-1 1 0 0 0,1 0 0 0 0,0 1 0 0 0,0-2 5 0 0,9 13 208 0 0,-1 1 0 0 0,0 0 0 0 0,0 0 0 0 0,6 17 0 0 0,5 8-179 0 0,-2 1 45 0 0,-13-28-53 0 0,-4-10 542 0 0,6-14-492 0 0,-5 5-133 0 0,1 1 0 0 0,-1-1 0 0 0,-1 1 0 0 0,1-1 0 0 0,-1 0-1 0 0,0-7 1 0 0,0 7 146 0 0,0 0-1 0 0,0 1 0 0 0,0-1 1 0 0,1 1-1 0 0,0-1 0 0 0,2-6 0 0 0,4-2 23 0 0,-7 11-68 0 0,0 1 1 0 0,1-1-1 0 0,-1 1 0 0 0,1-1 0 0 0,0 1 0 0 0,0 0 0 0 0,0-1 1 0 0,1 1-1 0 0,-1 0 0 0 0,1 1 0 0 0,0-1 0 0 0,-1 0 0 0 0,1 1 0 0 0,0-1 1 0 0,1 1-1 0 0,-1 0 0 0 0,6-2 0 0 0,-3 1 40 0 0,-5 2-90 0 0,0 0 0 0 0,1 1 0 0 0,-1-1 0 0 0,1 1 0 0 0,-1-1 0 0 0,1 1 0 0 0,-1-1 0 0 0,1 1 1 0 0,-1 0-1 0 0,1 0 0 0 0,-1 0 0 0 0,1 0 0 0 0,0 0 0 0 0,-1 0 0 0 0,1 0 0 0 0,-1 0 0 0 0,1 1 0 0 0,-1-1 0 0 0,3 1 0 0 0,54 26-28 0 0,-51-22 206 0 0,-1 0 0 0 0,0 0 0 0 0,1 0 0 0 0,-1 1 0 0 0,-1 0 0 0 0,1 0 0 0 0,-1 0 1 0 0,6 12-1 0 0,-4-8-191 0 0,24 29-244 0 0,-14-17-180 0 0,21 33 0 0 0,-29-41-307 0 0,18 19 0 0 0,-27-33 736 0 0,2 2-957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43.4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18 246 13760 0 0,'-15'13'629'0'0,"12"-11"-12"0"0,13-17-138 0 0,-9 12-183 0 0,0 1-1 0 0,0 1 1 0 0,0-1 0 0 0,0 0-1 0 0,0 0 1 0 0,0 0 0 0 0,1 0-1 0 0,-1 1 1 0 0,1-1 0 0 0,-1 1-1 0 0,1-1 1 0 0,-1 1 0 0 0,1-1-1 0 0,2 0 1 0 0,13-14 2434 0 0,-14 12-2480 0 0,0 1 1 0 0,1 0-1 0 0,-1 0 0 0 0,1 0 0 0 0,0 1 1 0 0,0-1-1 0 0,0 1 0 0 0,0 0 0 0 0,6-3 1 0 0,45-12 1317 0 0,-26 9-799 0 0,-22 6-612 0 0,1 0 0 0 0,0 1 0 0 0,0-1-1 0 0,0 2 1 0 0,0-1 0 0 0,0 1 0 0 0,0 0 0 0 0,0 0 0 0 0,0 1 0 0 0,12 3 0 0 0,-9-1-8 0 0,0 1 1 0 0,0 0 0 0 0,-1 0-1 0 0,1 1 1 0 0,-1 1-1 0 0,16 10 1 0 0,-24-13-120 0 0,1-1-1 0 0,-1 0 1 0 0,0 1-1 0 0,1-1 1 0 0,-1 1-1 0 0,3 4 1 0 0,7 9 67 0 0,-10-13-82 0 0,1 1 0 0 0,-1 0 0 0 0,0-1 0 0 0,1 1 0 0 0,-2 0 0 0 0,1 1 0 0 0,0-1 0 0 0,-1 0 0 0 0,0 0 0 0 0,0 1 0 0 0,1 6 0 0 0,-1 0-2 0 0,-1 0 0 0 0,1 1 0 0 0,-3 17 0 0 0,0-21-12 0 0,1 0-1 0 0,-2-1 1 0 0,-4 14-1 0 0,-2 5-34 0 0,6-19-186 0 0,1 0 1 0 0,-1 0-1 0 0,0-1 0 0 0,-1 1 1 0 0,0-1-1 0 0,0 0 0 0 0,0 0 0 0 0,-10 11 1 0 0,14-17 180 0 0,-1 1 0 0 0,1-1 0 0 0,-1 0-1 0 0,1 0 1 0 0,-1 1 0 0 0,1-1 0 0 0,-1 0 0 0 0,1 0 0 0 0,-1 0 0 0 0,1 1 0 0 0,-1-1 0 0 0,1 0 0 0 0,-1 0-1 0 0,0 0 1 0 0,1 0 0 0 0,-1 0 0 0 0,1 0 0 0 0,-1 0 0 0 0,1 0 0 0 0,-1 0 0 0 0,0-1 0 0 0,0 1 0 0 0,0 0-85 0 0,0 0 6 0 0,-1-1 0 0 0,1 1-1 0 0,-1 0 1 0 0,1-1 0 0 0,-1 1-1 0 0,1-1 1 0 0,-1 0 0 0 0,1 1-1 0 0,0-1 1 0 0,-1 0 0 0 0,1 0-1 0 0,0 0 1 0 0,0 0 0 0 0,0 0-1 0 0,-1 0 1 0 0,1 0 0 0 0,0 0-1 0 0,0 0 1 0 0,1-1 0 0 0,-1 1-1 0 0,0 0 1 0 0,0-1 0 0 0,1 1 0 0 0,-1 0-1 0 0,0-1 1 0 0,1 1 0 0 0,0-1-1 0 0,-1-1 1 0 0,-1-4-716 0 0,1 0 0 0 0,-1 0 1 0 0,2 0-1 0 0,-1-11 0 0 0,1 5-394 0 0,2-1 0 0 0,3-21 0 0 0,-1 12 549 0 0,-2 17 405 0 0,-1 0 0 0 0,0 1 0 0 0,1-1 1 0 0,0 0-1 0 0,4-6 0 0 0,-2 2-393 0 0,4-27-2638 0 0,10-11-82 0 0,12-25 793 0 0,0 11 5560 0 0,-29 59-2436 0 0,0 1-1 0 0,0-1 0 0 0,1 0 0 0 0,-1 1 0 0 0,4-5 0 0 0,-4 6-218 0 0,0-1 0 0 0,0 1 0 0 0,0 0 1 0 0,-1 0-1 0 0,1 0 0 0 0,0-1 0 0 0,-1 1 1 0 0,1 0-1 0 0,-1 0 0 0 0,1-1 0 0 0,-1 1 0 0 0,0-1 1 0 0,0 1-1 0 0,1 0 0 0 0,3-12 9723 0 0,-9 21-8175 0 0,0 7-1691 0 0,1-1 0 0 0,0 1 0 0 0,0 0 0 0 0,2 0 0 0 0,0 1 1 0 0,1-1-1 0 0,0 1 0 0 0,1-1 0 0 0,1 0 0 0 0,3 18 0 0 0,-3-21-139 0 0,2 1 1 0 0,-1-1-1 0 0,2 1 0 0 0,0-1 0 0 0,0 0 1 0 0,1 0-1 0 0,1-1 0 0 0,0 0 1 0 0,0 0-1 0 0,13 16 0 0 0,-14-21-15 0 0,0 0 1 0 0,0 0-1 0 0,1-1 0 0 0,0 0 0 0 0,0 0 0 0 0,0 0 1 0 0,0-1-1 0 0,1 0 0 0 0,0 0 0 0 0,0-1 0 0 0,0 0 1 0 0,0 0-1 0 0,0-1 0 0 0,1 0 0 0 0,-1 0 0 0 0,1 0 1 0 0,0-1-1 0 0,14 0 0 0 0,11 0-14 0 0,-20 0 0 0 0,0 0 0 0 0,0-1 0 0 0,0-1 0 0 0,19-3 0 0 0,-23 1-70 0 0,1 0 0 0 0,0 0 0 0 0,-1-1 0 0 0,0 0 0 0 0,0-1 0 0 0,0 0-1 0 0,0 0 1 0 0,-1-1 0 0 0,0 0 0 0 0,0 0 0 0 0,-1-1 0 0 0,1 0 0 0 0,6-8 0 0 0,11-16-969 0 0,-7 9-1212 0 0,-1-2-3587 0 0,1-6-2460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4.1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70 12608 0 0,'-31'-47'1142'0'0,"30"41"-910"0"0,1 5-224 0 0,0 1-1 0 0,0-1 1 0 0,0 0 0 0 0,0 1-1 0 0,0-1 1 0 0,0 0 0 0 0,0 1-1 0 0,0-1 1 0 0,0 0-1 0 0,-4-8 8326 0 0,5 11-7821 0 0,4 17-14 0 0,-2-6-458 0 0,0-1-1 0 0,8 17 0 0 0,-7-18-39 0 0,0 0 0 0 0,-1 0-1 0 0,0 0 1 0 0,-1 0-1 0 0,2 19 1 0 0,2 14 40 0 0,30 102 914 0 0,-30-114-959 0 0,-1-4 149 0 0,-5-238-27 0 0,1 197-117 0 0,0 0 0 0 0,1 1 0 0 0,0-1 0 0 0,1 0 0 0 0,0 1 0 0 0,1-1 0 0 0,0 1 0 0 0,6-12 0 0 0,10-20 0 0 0,-20 43 0 0 0,0 0 0 0 0,1 0 0 0 0,-1 0 0 0 0,1 0 0 0 0,-1 1 0 0 0,1-1 0 0 0,0 0 0 0 0,-1 0 0 0 0,1 0 0 0 0,0 1 0 0 0,-1-1 0 0 0,1 0 0 0 0,2 0 0 0 0,3 1 0 0 0,-4 1 0 0 0,0-1 0 0 0,1 0 0 0 0,0 0 0 0 0,0 1 0 0 0,0-1 0 0 0,0 1 0 0 0,0-1 0 0 0,0 1 0 0 0,0 0 0 0 0,-1 1 0 0 0,1-1 0 0 0,0 0 0 0 0,-1 1 0 0 0,1-1 0 0 0,-1 1 0 0 0,0 0 0 0 0,1 0 0 0 0,-1 0 0 0 0,0 0 0 0 0,0 0 0 0 0,2 3 0 0 0,2 4 0 0 0,-1 0 0 0 0,0 0 0 0 0,0 1 0 0 0,4 13 0 0 0,2 3 0 0 0,-8-17 0 0 0,1 1 0 0 0,-1-1 0 0 0,0 1 0 0 0,-1 0 0 0 0,2 19 0 0 0,-2-17 0 0 0,1 1-1 0 0,0-1 0 0 0,6 13 1 0 0,-5-16 2 0 0,-1 0 0 0 0,0 1 0 0 0,-1-1 1 0 0,0 1-1 0 0,2 18 0 0 0,10-52 115 0 0,-11 19-111 0 0,0-1 0 0 0,-1 0 0 0 0,1 1 0 0 0,-1-1 0 0 0,0 0 1 0 0,1-7-1 0 0,6-17 15 0 0,7-13-21 0 0,-11 28 0 0 0,0 1 0 0 0,1 1 0 0 0,13-25 0 0 0,12 1 0 0 0,-30 34 1 0 0,14-6 16 0 0,-15 9-11 0 0,1 0 1 0 0,0 0 0 0 0,-1 0-1 0 0,1 0 1 0 0,-1 0 0 0 0,1 0 0 0 0,0 0-1 0 0,-1 0 1 0 0,1 0 0 0 0,-1 0 0 0 0,1 0-1 0 0,-1 1 1 0 0,1-1 0 0 0,0 0-1 0 0,-1 0 1 0 0,1 1 0 0 0,-1-1 0 0 0,1 0-1 0 0,-1 1 1 0 0,1 0 0 0 0,1 0 17 0 0,1 0-12 0 0,0 0 1 0 0,0 0-1 0 0,-1 1 1 0 0,1-1-1 0 0,-1 0 1 0 0,1 1 0 0 0,-1 0-1 0 0,0 0 1 0 0,0 0-1 0 0,0 0 1 0 0,0 0-1 0 0,0 0 1 0 0,0 0-1 0 0,0 0 1 0 0,-1 1-1 0 0,1-1 1 0 0,1 6-1 0 0,2 1 30 0 0,2 5-1 0 0,-1 0 1 0 0,0 0 0 0 0,-1 1 0 0 0,3 16 0 0 0,23 99 75 0 0,-22-72-101 0 0,12 57 32 0 0,-16-91-99 0 0,-4-18-57 0 0,0 1-1 0 0,1 0 0 0 0,-1-1 0 0 0,1 1 0 0 0,4 6 0 0 0,-5-12 71 0 0,-1 0-1 0 0,0-1 1 0 0,1 1 0 0 0,-1 0-1 0 0,0 0 1 0 0,1-1-1 0 0,-1 1 1 0 0,0 0 0 0 0,0 0-1 0 0,0 0 1 0 0,0-1-1 0 0,1 1 1 0 0,-1 0 0 0 0,0 0-1 0 0,0 0 1 0 0,-1 0-1 0 0,1-1 1 0 0,0 1 0 0 0,0 0-1 0 0,0 0 1 0 0,-1-1-1 0 0,1 1 1 0 0,0 0 0 0 0,-1 1-1 0 0,0 0-749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4.5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48 7368 0 0,'0'0'7697'0'0,"3"1"-6292"0"0,2 0-1004 0 0,0 1 0 0 0,0-1 0 0 0,0 0 0 0 0,0-1 0 0 0,-1 1 0 0 0,1-1 0 0 0,1 0 0 0 0,7-1 0 0 0,44-10 2050 0 0,-40 6-1642 0 0,24-2 1 0 0,-36 7-695 0 0,-1-1 0 0 0,1 0 0 0 0,-1 0 0 0 0,0 0 0 0 0,7-3 0 0 0,3-1 63 0 0,0 0 1 0 0,16-2 0 0 0,-8 2-571 0 0,-20 5-636 0 0</inkml:trace>
  <inkml:trace contextRef="#ctx0" brushRef="#br0" timeOffset="1">36 194 8288 0 0,'1'2'6562'0'0,"6"9"-2245"0"0,-5-7-3926 0 0,0 0 0 0 0,0 0-1 0 0,0-1 1 0 0,1 1 0 0 0,0-1 0 0 0,0 1 0 0 0,0-1-1 0 0,0 0 1 0 0,0 0 0 0 0,6 4 0 0 0,1-1-215 0 0,1-1 0 0 0,-1 0 0 0 0,1-1 0 0 0,0 0 0 0 0,0-1 1 0 0,1 0-1 0 0,20 3 0 0 0,-18-5-798 0 0,0 0-1 0 0,0-1 1 0 0,20-2 0 0 0,-16-1-7436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4.9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0 117 14280 0 0,'0'0'1102'0'0,"2"-2"-719"0"0,10-22 88 0 0,3-6 930 0 0,-14 28-1260 0 0,0 1 0 0 0,0-1-1 0 0,0 1 1 0 0,1-1 0 0 0,-1 1 0 0 0,0-1-1 0 0,1 1 1 0 0,-1-1 0 0 0,1 1-1 0 0,0 0 1 0 0,-1 0 0 0 0,1 0 0 0 0,2-1-1 0 0,2-1 334 0 0,1 0 0 0 0,0-1 0 0 0,10-7 0 0 0,9-5 514 0 0,-24 15-936 0 0,0 1 1 0 0,-1-1-1 0 0,1 1 0 0 0,0-1 0 0 0,0 1 0 0 0,-1 0 0 0 0,1 0 0 0 0,0 0 1 0 0,0 0-1 0 0,-1 0 0 0 0,1 0 0 0 0,0 0 0 0 0,0 1 0 0 0,-1-1 0 0 0,1 0 1 0 0,0 1-1 0 0,-1 0 0 0 0,1-1 0 0 0,3 3 0 0 0,-3-2-1 0 0,0 0 0 0 0,0 0-1 0 0,1 0 1 0 0,-1-1 0 0 0,0 1 0 0 0,0-1 0 0 0,1 1-1 0 0,-1-1 1 0 0,1 0 0 0 0,4 0 0 0 0,-6 0-9 0 0,1 0 0 0 0,0-1 1 0 0,0 1-1 0 0,0 0 0 0 0,0 0 1 0 0,-1 1-1 0 0,1-1 0 0 0,0 0 1 0 0,0 0-1 0 0,0 1 0 0 0,-1 0 1 0 0,1-1-1 0 0,0 1 0 0 0,-1 0 1 0 0,1-1-1 0 0,0 1 0 0 0,-1 0 1 0 0,1 0-1 0 0,-1 0 1 0 0,1 1-1 0 0,-1-1 0 0 0,0 0 1 0 0,1 1-1 0 0,0 1 0 0 0,2 1-62 0 0,0 0 0 0 0,-1-1 0 0 0,2 0 0 0 0,-1 1 0 0 0,0-2 0 0 0,0 1 0 0 0,1 0 0 0 0,0-1 0 0 0,-1 0 0 0 0,1 0 0 0 0,0 0 0 0 0,0 0 0 0 0,0-1 0 0 0,0 0 0 0 0,0 0 0 0 0,1 0 0 0 0,-1-1 0 0 0,0 0 0 0 0,0 0 0 0 0,0 0 0 0 0,1-1 0 0 0,6-1 0 0 0,12-5-4420 0 0,-18 4 1652 0 0,6-2-4731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5.28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10 14600 0 0,'0'0'1320'0'0,"0"0"-1313"0"0,0 0 1 0 0,0 0-1 0 0,0 0 1 0 0,-1 0 0 0 0,1 0-1 0 0,0 0 1 0 0,0 0 0 0 0,0 0-1 0 0,0 0 1 0 0,0 0-1 0 0,0 1 1 0 0,0-1 0 0 0,-1 0-1 0 0,1 0 1 0 0,0 0 0 0 0,0 0-1 0 0,0 0 1 0 0,0 0-1 0 0,0 0 1 0 0,0 0 0 0 0,-1 0-1 0 0,1 0 1 0 0,0 0 0 0 0,0-1-1 0 0,0 1 1 0 0,0 0-1 0 0,0 0 1 0 0,0 0 0 0 0,-1 0-1 0 0,1 0 1 0 0,0 0 0 0 0,0 0-1 0 0,0 0 1 0 0,0 0-1 0 0,0 0 1 0 0,0 0 0 0 0,0 0-1 0 0,0-1 1 0 0,0 1 0 0 0,-1 0-1 0 0,1 0 1 0 0,0 0-1 0 0,0 0 1 0 0,0 0 0 0 0,0 0-1 0 0,0 0 1 0 0,0-1 0 0 0,0 1-1 0 0,0 0 1 0 0,0 0-1 0 0,0 0 1 0 0,0 0 0 0 0,0 0-1 0 0,0 0 1 0 0,0-1 0 0 0,0 1-1 0 0,-4-6 5023 0 0,9 14-2037 0 0,-2 1-4004 0 0,1 2 1172 0 0,3 10 299 0 0,8 38 0 0 0,-6-17-106 0 0,19 55-1 0 0,2 8-125 0 0,7 9-74 0 0,-13-46-273 0 0,-21-59 39 0 0,1-1 1 0 0,0 1 0 0 0,1-1 0 0 0,-1 0 0 0 0,12 14 0 0 0,-4-5-290 0 0,-8-11-477 0 0,1 0 0 0 0,0 0 1 0 0,10 8-1 0 0,-7-3-1153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5.7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219 66 14048 0 0,'-7'-36'645'0'0,"2"24"212"0"0,5 11-807 0 0,0 1 1 0 0,0 0-1 0 0,0-1 0 0 0,0 1 0 0 0,0 0 1 0 0,0-1-1 0 0,-1 1 0 0 0,1 0 0 0 0,0-1 1 0 0,0 1-1 0 0,0 0 0 0 0,-1-1 0 0 0,1 1 0 0 0,0 0 1 0 0,0 0-1 0 0,-1-1 0 0 0,1 1 0 0 0,0 0 1 0 0,-1 0-1 0 0,1 0 0 0 0,0-1 0 0 0,-1 1 1 0 0,1 0-1 0 0,0 0 0 0 0,-1 0 0 0 0,1 0 0 0 0,0 0 1 0 0,-1 0-1 0 0,1 0 0 0 0,0 0 0 0 0,-1 0 1 0 0,1 0-1 0 0,-1 0 0 0 0,1 0 0 0 0,0 0 1 0 0,-1 0-1 0 0,1 0 0 0 0,-1 0 0 0 0,-2 0 576 0 0,-9-4 1146 0 0,10 3-1500 0 0,0 0 1 0 0,0 0-1 0 0,0 0 0 0 0,0 1 0 0 0,0-1 0 0 0,0 1 0 0 0,-1-1 0 0 0,1 1 1 0 0,-4 0-1 0 0,-4 0 204 0 0,0 0 0 0 0,0 1 0 0 0,0 0 0 0 0,-19 6 0 0 0,25-6-428 0 0,0 0 0 0 0,0 1 0 0 0,0 0-1 0 0,0 0 1 0 0,0 0 0 0 0,0 0 0 0 0,1 0 0 0 0,-1 1-1 0 0,1 0 1 0 0,0 0 0 0 0,0 0 0 0 0,0 0-1 0 0,0 0 1 0 0,-3 5 0 0 0,5-6-35 0 0,0 0 1 0 0,0 1 0 0 0,0-1-1 0 0,0 0 1 0 0,0 0-1 0 0,1 1 1 0 0,-1-1-1 0 0,1 0 1 0 0,-1 3 0 0 0,-1 8 27 0 0,-5 11-18 0 0,4-14-42 0 0,0 0 0 0 0,1 1 0 0 0,0-1-1 0 0,0 1 1 0 0,1 10 0 0 0,1 3-17 0 0,5 31 0 0 0,-4-51 31 0 0,0-1 0 0 0,0 1-1 0 0,0-1 1 0 0,0 1 0 0 0,1-1-1 0 0,-1 0 1 0 0,1 0 0 0 0,0 0-1 0 0,0 0 1 0 0,4 5 0 0 0,-3-4-7 0 0,0 0-1 0 0,0 0 1 0 0,0 1 0 0 0,2 5-1 0 0,0 3 1 0 0,2-5 0 0 0,5-4-36 0 0,-8-5 48 0 0,0 1-1 0 0,0-1 1 0 0,-1 0-1 0 0,1 0 1 0 0,0 0-1 0 0,0-1 1 0 0,-1 1 0 0 0,1-1-1 0 0,-1 0 1 0 0,1 0-1 0 0,-1 0 1 0 0,0 0-1 0 0,0 0 1 0 0,0-1-1 0 0,0 0 1 0 0,0 1-1 0 0,0-1 1 0 0,-1 0-1 0 0,0-1 1 0 0,1 1 0 0 0,-1 0-1 0 0,0-1 1 0 0,-1 1-1 0 0,1-1 1 0 0,1-5-1 0 0,11-38 1 0 0,-6 23 0 0 0,-2 0 0 0 0,6-43 0 0 0,-10 57 2 0 0,-1-1 0 0 0,1 1 0 0 0,1 0-1 0 0,0 0 1 0 0,7-16 0 0 0,-8 23 12 0 0,-2 2-7 0 0,1 0 1 0 0,-1 0-1 0 0,1 0 0 0 0,-1 0 1 0 0,0 0-1 0 0,1-1 1 0 0,-1 1-1 0 0,0 0 0 0 0,0 0 1 0 0,0 0-1 0 0,0 0 0 0 0,0 0 1 0 0,0-2-1 0 0,2 5 47 0 0,3 5-47 0 0,0-1 1 0 0,0 1 0 0 0,-1-1 0 0 0,0 1-1 0 0,-1 0 1 0 0,1 1 0 0 0,3 13 0 0 0,3 4 23 0 0,9 17 10 0 0,17 36-227 0 0,5-2-1450 0 0,-40-75 981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6.1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4144 0 0,'0'0'855'0'0,"1"2"1374"0"0,10 40 6791 0 0,-10-39-7385 0 0,0 0-547 0 0,3 10 438 0 0,13 23-1 0 0,-15-32-1404 0 0,-1 1-1 0 0,1-1 1 0 0,-1 0 0 0 0,0 1-1 0 0,-1-1 1 0 0,1 1 0 0 0,-1-1-1 0 0,0 1 1 0 0,0 4 0 0 0,1 9 93 0 0,15 85 1225 0 0,-15-89-1208 0 0,4 12 295 0 0,-4-23 194 0 0,-1-6-592 0 0,1-5-69 0 0,0 1-1 0 0,0-1 1 0 0,4-10 0 0 0,4-20 29 0 0,11-54 1 0 0,-17 79-68 0 0,0 1-1 0 0,0-1 1 0 0,1 0 0 0 0,1 1-1 0 0,0 0 1 0 0,1 0-1 0 0,0 1 1 0 0,13-18 0 0 0,-14 23 3 0 0,-1 6 29 0 0,-1 1-44 0 0,0 0 1 0 0,0 1-1 0 0,0-1 1 0 0,0 1-1 0 0,0-1 1 0 0,0 1-1 0 0,0 0 1 0 0,-1 1-1 0 0,1-1 1 0 0,-1 0-1 0 0,1 1 1 0 0,-1-1-1 0 0,0 1 1 0 0,0-1-1 0 0,0 1 1 0 0,0 0-1 0 0,1 4 1 0 0,1 0 37 0 0,1 0 1 0 0,9 11 0 0 0,-9-13-36 0 0,-1 0 0 0 0,0 0 0 0 0,-1 0 0 0 0,1 0-1 0 0,-1 1 1 0 0,4 8 0 0 0,3 13-678 0 0,2 0 0 0 0,1 0 0 0 0,22 33 0 0 0,-20-41-5462 0 0,-1-7-1943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6.5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90 5 13992 0 0,'0'0'638'0'0,"-12"0"244"0"0,-1-2-831 0 0,12 2 265 0 0,0-1-1 0 0,-1 1 0 0 0,1 0 0 0 0,0 0 0 0 0,-1 0 0 0 0,1 0 1 0 0,0 0-1 0 0,-1 0 0 0 0,1 0 0 0 0,0 0 0 0 0,0 0 1 0 0,-1 1-1 0 0,1-1 0 0 0,0 0 0 0 0,-1 1 0 0 0,1-1 1 0 0,-2 2-1 0 0,1-1-141 0 0,-1 1 1 0 0,1-1-1 0 0,0 1 1 0 0,-1 0-1 0 0,1-1 1 0 0,0 1-1 0 0,0 0 1 0 0,0 0-1 0 0,1 1 1 0 0,-1-1-1 0 0,0 0 0 0 0,1 1 1 0 0,0-1-1 0 0,-2 3 1 0 0,1 1-12 0 0,0-1 0 0 0,1 1 0 0 0,-1-1 1 0 0,1 1-1 0 0,0-1 0 0 0,0 10 0 0 0,1 4 10 0 0,2 0-1 0 0,0 1 0 0 0,5 21 1 0 0,7 30-152 0 0,3 0 1 0 0,3-1-1 0 0,3-1 0 0 0,4-1 1 0 0,44 82-1 0 0,-62-136-329 0 0,1 0 0 0 0,1-1 0 0 0,0 0 0 0 0,0-1 0 0 0,21 16 0 0 0,-30-26 86 0 0,-1-1-1 0 0,1 0 1 0 0,-1 1 0 0 0,1-1-1 0 0,0 0 1 0 0,0 0 0 0 0,-1 0 0 0 0,1 0-1 0 0,0 0 1 0 0,0 0 0 0 0,0 0-1 0 0,0-1 1 0 0,0 1 0 0 0,0-1 0 0 0,0 0-1 0 0,0 1 1 0 0,3-1 0 0 0,13 0-7191 0 0</inkml:trace>
  <inkml:trace contextRef="#ctx0" brushRef="#br0" timeOffset="1">389 0 6912 0 0,'-1'17'139'0'0,"1"-1"1275"0"0,2 24 0 0 0,-1-34 372 0 0,1 0-1 0 0,-1 0 1 0 0,5 12 0 0 0,2 6 292 0 0,0 1-1 0 0,6 43 0 0 0,6 20-856 0 0,-4-21-926 0 0,3 11-188 0 0,-8-53-137 0 0,-9-22-304 0 0,0 1 0 0 0,0 0 0 0 0,0-1 0 0 0,-1 1 0 0 0,0 0 0 0 0,1 0 0 0 0,-2 0 0 0 0,2 4 0 0 0,-2-6-1300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5:37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10392 0 0,'0'0'11557'0'0,"-1"2"-10947"0"0,-48 72 1425 0 0,32-41-1830 0 0,-9 14-35 0 0,16-33-136 0 0,7-10-29 0 0,0 0 1 0 0,0 0-1 0 0,0 1 0 0 0,0 0 0 0 0,1-1 0 0 0,0 1 0 0 0,-3 10 1 0 0,4-6 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6.8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26 13704 0 0,'0'0'1245'0'0,"1"-1"-1026"0"0,14-4 754 0 0,-1 0 1 0 0,0 1-1 0 0,1 0 1 0 0,16-1 0 0 0,-24 4-642 0 0,-1 0 0 0 0,1 1 1 0 0,0 0-1 0 0,0 1 0 0 0,-1-1 0 0 0,1 1 1 0 0,0 0-1 0 0,-1 1 0 0 0,1 0 1 0 0,-1 0-1 0 0,12 5 0 0 0,-16-6-196 0 0,9 5 408 0 0,-1 0 0 0 0,10 8 0 0 0,-17-12-480 0 0,0 1-1 0 0,0 0 0 0 0,0 0 0 0 0,0 0 0 0 0,0 0 0 0 0,-1 0 1 0 0,0 1-1 0 0,1-1 0 0 0,2 8 0 0 0,-2-5-1 0 0,-2-4-55 0 0,0 0 1 0 0,0 0 0 0 0,0 0-1 0 0,0-1 1 0 0,0 1 0 0 0,-1 0 0 0 0,1 0-1 0 0,-1 0 1 0 0,1 3 0 0 0,-3 15-43 0 0,-1 1 0 0 0,0-1 0 0 0,-2 0 0 0 0,-10 28 0 0 0,3-8-201 0 0,8-26-9 0 0,-2 0 0 0 0,-10 23 1 0 0,-1-3-446 0 0,16-30 581 0 0,0-1-1 0 0,0 0 1 0 0,-1 0-1 0 0,0 0 0 0 0,0 0 1 0 0,0 0-1 0 0,0 0 1 0 0,0 0-1 0 0,0 0 1 0 0,-1-1-1 0 0,1 1 0 0 0,-1-1 1 0 0,0 0-1 0 0,0 0 1 0 0,0 0-1 0 0,-4 2 1 0 0,5-3 43 0 0,1-2 180 0 0,0 0-1 0 0,0 0 1 0 0,0 0-1 0 0,0 0 1 0 0,0 0-1 0 0,0 0 1 0 0,1 0-1 0 0,-1 0 1 0 0,0-1 0 0 0,1 1-1 0 0,-1 0 1 0 0,1 0-1 0 0,-1-3 1 0 0,1 3-116 0 0,0 0 36 0 0,0 0 0 0 0,0 0 1 0 0,0 0-1 0 0,0 0 0 0 0,0 0 0 0 0,0 0 0 0 0,0 0 1 0 0,0 1-1 0 0,1-1 0 0 0,-1 0 0 0 0,0 0 0 0 0,1-2 0 0 0,0 3 0 0 0,0-1-1 0 0,0 1 1 0 0,-1-1-1 0 0,1 1 1 0 0,0-1-1 0 0,0 1 1 0 0,0-1-1 0 0,0 1 1 0 0,0 0-1 0 0,-1-1 1 0 0,1 1-1 0 0,0 0 0 0 0,0 0 1 0 0,0 0-1 0 0,0 0 1 0 0,0 0-1 0 0,0 0 1 0 0,2 0-1 0 0,5 0-12 0 0,-1 0 0 0 0,1 1 0 0 0,0 0 0 0 0,12 3 1 0 0,-9-1 42 0 0,0-1 1 0 0,1-1 0 0 0,-1 0 0 0 0,0-1 0 0 0,18-1 0 0 0,1 0-581 0 0,-27 1 66 0 0,1 0-1 0 0,0 0 1 0 0,0 0 0 0 0,-1-1 0 0 0,8-1 0 0 0,-9 1-1144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7.2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73 6448 0 0,'5'21'498'0'0,"-5"-20"-449"0"0,0 1 0 0 0,-1-1-1 0 0,1 0 1 0 0,0 0 0 0 0,0 0-1 0 0,-1 0 1 0 0,1 1 0 0 0,-7 13 12832 0 0,8-1-11073 0 0,2 5-626 0 0,-2-13-967 0 0,1 1-1 0 0,-1-1 1 0 0,1 0-1 0 0,0 1 1 0 0,1-1-1 0 0,3 6 1 0 0,6 16 163 0 0,-8-15-292 0 0,2-1 0 0 0,0 0 0 0 0,0 0 0 0 0,1-1 0 0 0,0 0 0 0 0,13 15 0 0 0,59 55 376 0 0,-71-74-439 0 0,1 0 0 0 0,-1-1 0 0 0,15 8 0 0 0,-20-12-15 0 0,1 0 1 0 0,-1 0-1 0 0,1 0 1 0 0,-1-1-1 0 0,1 0 1 0 0,0 1-1 0 0,0-2 1 0 0,0 1 0 0 0,-1 0-1 0 0,1-1 1 0 0,0 1-1 0 0,8-2 1 0 0,-9 0 21 0 0,1 0 0 0 0,-1 0 0 0 0,0-1 1 0 0,1 0-1 0 0,-1 0 0 0 0,0 1 0 0 0,0-2 0 0 0,0 1 0 0 0,0 0 1 0 0,0-1-1 0 0,-1 1 0 0 0,1-1 0 0 0,-1 0 0 0 0,3-4 0 0 0,-1 2 19 0 0,-2 1 0 0 0,1-1 0 0 0,0 1 0 0 0,-1-1 0 0 0,0 0 0 0 0,0 0 0 0 0,0 0-1 0 0,-1 0 1 0 0,2-9 0 0 0,3-32 210 0 0,-3 27-121 0 0,2-36 0 0 0,-5 37-77 0 0,0-1 0 0 0,-2 1 1 0 0,0 0-1 0 0,-8-28 0 0 0,8 39-50 0 0,0 1 0 0 0,0 0 0 0 0,0 0 0 0 0,-1 0 0 0 0,0 0 0 0 0,-1 1 0 0 0,1-1 0 0 0,-1 1 0 0 0,0 0 0 0 0,0 0 0 0 0,-1 0 0 0 0,1 0 0 0 0,-1 1 0 0 0,0 0 0 0 0,0 0 0 0 0,-10-6 0 0 0,7 6-107 0 0,-1-1 0 0 0,1 2 0 0 0,-1-1 0 0 0,1 1 1 0 0,-1 0-1 0 0,0 1 0 0 0,0 0 0 0 0,0 1 0 0 0,0 0 0 0 0,0 0 0 0 0,0 1 0 0 0,0 0 0 0 0,-1 0 0 0 0,1 1 0 0 0,0 0 0 0 0,-12 4 1 0 0,16-4-199 0 0,1 0 0 0 0,-1 1 0 0 0,1-1 0 0 0,0 1 0 0 0,0 0 0 0 0,-1 0 0 0 0,2 0 1 0 0,-1 1-1 0 0,0-1 0 0 0,0 1 0 0 0,1 0 0 0 0,-1 0 0 0 0,1 1 0 0 0,0-1 0 0 0,0 0 1 0 0,-2 5-1 0 0,-7 12-1788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7.6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26 11144 0 0,'-1'-5'472'0'0,"-3"-13"-1021"0"0,3 16 1714 0 0,0 12 2707 0 0,1-7-3390 0 0,0 1 1 0 0,0 0 0 0 0,1-1 0 0 0,-1 1 0 0 0,1-1-1 0 0,0 1 1 0 0,2 4 0 0 0,-3-7-344 0 0,1 1 0 0 0,0-1 0 0 0,-1 1 0 0 0,0-1 0 0 0,1 1 0 0 0,-1 0 0 0 0,0-1 0 0 0,0 1 0 0 0,0 2 0 0 0,2 5 254 0 0,-2-7 487 0 0,1 0-606 0 0,0-2-240 0 0,-1 0 1 0 0,0 1-1 0 0,0-1 0 0 0,0 0 0 0 0,0 1 0 0 0,1-1 0 0 0,-1 0 0 0 0,0 1 0 0 0,0-1 0 0 0,1 0 1 0 0,-1 0-1 0 0,0 1 0 0 0,1-1 0 0 0,-1 0 0 0 0,0 0 0 0 0,0 0 0 0 0,1 1 0 0 0,-1-1 0 0 0,1 0 1 0 0,-1 0-1 0 0,0 0 0 0 0,1 0 0 0 0,-1 0 0 0 0,0 0 0 0 0,1 0 0 0 0,0 0 0 0 0,-1 0-9 0 0,1 0 0 0 0,0 0 0 0 0,-1-1 0 0 0,1 1 0 0 0,0-1 0 0 0,-1 1 0 0 0,1-1 0 0 0,-1 1 0 0 0,1-1 0 0 0,-1 1 0 0 0,1-1 1 0 0,-1 1-1 0 0,1-1 0 0 0,-1 1 0 0 0,1-2 0 0 0,5-10 119 0 0,-5 11-122 0 0,-1 0 0 0 0,1 0 0 0 0,-1-1 0 0 0,1 1 1 0 0,0 0-1 0 0,0 0 0 0 0,-1 0 0 0 0,1 0 0 0 0,0 0 1 0 0,0 0-1 0 0,0 0 0 0 0,0 0 0 0 0,0 0 0 0 0,0 1 1 0 0,0-1-1 0 0,2-1 0 0 0,-1 1 523 0 0,-3 0-467 0 0,1 1-81 0 0,0-1 1 0 0,-1 0-1 0 0,1 1 1 0 0,0-1-1 0 0,-1 1 1 0 0,1-1 0 0 0,-1 1-1 0 0,1-1 1 0 0,-1 1-1 0 0,1-1 1 0 0,-1 1-1 0 0,1-1 1 0 0,-1 1 0 0 0,0 0-1 0 0,1-1 1 0 0,-1 1-1 0 0,0 0 1 0 0,1-1-1 0 0,-1 1 1 0 0,0 0 0 0 0,1 0-1 0 0,-1 0 1 0 0,0 0-1 0 0,0-1 1 0 0,-2 1-39 0 0,2 0-71 0 0,-1-1-1 0 0,1 1 0 0 0,-1-1 0 0 0,1 1 1 0 0,-1 0-1 0 0,1 0 0 0 0,-1 0 1 0 0,1 0-1 0 0,-1 0 0 0 0,1 0 1 0 0,-1 0-1 0 0,0 0 0 0 0,1 1 1 0 0,-1-1-1 0 0,1 1 0 0 0,0-1 0 0 0,-1 1 1 0 0,1-1-1 0 0,-1 1 0 0 0,1 0 1 0 0,0 0-1 0 0,-2 1 0 0 0,-5 8-1955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8.0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1 3680 0 0,'0'0'284'0'0,"-1"1"-187"0"0,-3 7 421 0 0,2 1 4662 0 0,8 3-1658 0 0,-1-3 1087 0 0,-5-8-4435 0 0,1 1 1 0 0,-1-1-1 0 0,0 1 0 0 0,1-1 0 0 0,0 1 0 0 0,-1-1 1 0 0,1 1-1 0 0,0-1 0 0 0,0 0 0 0 0,-1 0 1 0 0,1 1-1 0 0,0-1 0 0 0,0 0 0 0 0,1 0 0 0 0,-1 0 1 0 0,0 0-1 0 0,0 0 0 0 0,0 0 0 0 0,1 0 0 0 0,2 1 1 0 0,-1 0-27 0 0,-1 1 0 0 0,1-1 0 0 0,0 1 0 0 0,-1 0 0 0 0,0 0 0 0 0,1 0 0 0 0,-1 0 0 0 0,0 1 1 0 0,2 6-1 0 0,6 6 251 0 0,-6-10-259 0 0,0 0 0 0 0,-1 0 0 0 0,1 1 1 0 0,-1-1-1 0 0,0 1 0 0 0,-1-1 1 0 0,1 1-1 0 0,1 9 0 0 0,3 13 87 0 0,2 0 0 0 0,1 0-1 0 0,24 49 1 0 0,-18-46-53 0 0,-2 2 0 0 0,13 43 1 0 0,-23-61-43 0 0,5 15 149 0 0,-2 0-1 0 0,-1 0 1 0 0,3 54-1 0 0,-9-45-411 0 0,-2 1 1 0 0,-2 0-1 0 0,-2-1 1 0 0,-18 68-1 0 0,14-69-187 0 0,7-24 24 0 0,-1 1 0 0 0,-11 27 0 0 0,7-28-266 0 0,1-1-1238 0 0,-8 24 0 0 0,10-29 263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8.4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43 11520 0 0,'0'0'1493'0'0,"12"-5"3728"0"0,-6 1-4735 0 0,-1 1 1 0 0,1 0-1 0 0,0 0 0 0 0,-1 1 1 0 0,1-1-1 0 0,1 1 0 0 0,5-1 1 0 0,18-4 212 0 0,-25 5-651 0 0,0 0 0 0 0,0 1-1 0 0,0 0 1 0 0,0 0-1 0 0,7 0 1 0 0,18 1 49 0 0,-27 0-211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8.8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0 227 13824 0 0,'0'0'2560'0'0,"11"-4"-1297"0"0,3-19 33 0 0,-3 12 8 0 0,7 11-568 0 0,7-11-104 0 0,6-21-24 0 0,-2 21-8 0 0,-4 22-424 0 0,4 1-80 0 0,10-8-24 0 0,-10 3 0 0 0,2-7-1520 0 0,-2 0-312 0 0</inkml:trace>
  <inkml:trace contextRef="#ctx0" brushRef="#br0" timeOffset="1">856 38 2760 0 0,'0'0'125'0'0,"3"-1"-3"0"0,1-3 1539 0 0,1 1 1 0 0,0 0 0 0 0,-1 0 0 0 0,2 0 0 0 0,7-3 0 0 0,-5 3 474 0 0,0 1 0 0 0,18-4 1 0 0,0 4-40 0 0,40 0 1 0 0,-50 2-2317 0 0,7 1 349 0 0,33 6 0 0 0,-31-3-962 0 0,37 0 0 0 0,-40-4-7007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9.3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7 578 16583 0 0,'0'5'248'0'0,"0"-1"-1"0"0,-1 0 0 0 0,1 1 0 0 0,-1-1 0 0 0,0 0 0 0 0,-2 6 0 0 0,3-10-242 0 0,0 0 1 0 0,0 1-1 0 0,0-1 1 0 0,0 0-1 0 0,0 1 1 0 0,0-1-1 0 0,0 0 1 0 0,0 1-1 0 0,0-1 1 0 0,0 0-1 0 0,0 0 1 0 0,1 1-1 0 0,-1-1 1 0 0,0 0-1 0 0,0 0 1 0 0,0 1-1 0 0,0-1 1 0 0,0 0-1 0 0,1 0 1 0 0,-1 1-1 0 0,0-1 1 0 0,0 0-1 0 0,1 0 1 0 0,-1 1-1 0 0,0-1 1 0 0,1 0-1 0 0,0 1 65 0 0,2 9 560 0 0,-3-8-522 0 0,0-1 1 0 0,0 1-1 0 0,1-1 0 0 0,-1 0 0 0 0,1 1 1 0 0,-1-1-1 0 0,1 1 0 0 0,-1-1 0 0 0,1 0 1 0 0,0 0-1 0 0,0 1 0 0 0,0-1 0 0 0,-1 0 0 0 0,3 2 1 0 0,53 42 3320 0 0,26 22-2033 0 0,-32-39-1143 0 0,-34-20-255 0 0,-11-9 5 0 0,-4 1 7 0 0,0-1-6 0 0,0 1 1 0 0,0 0-1 0 0,0-1 1 0 0,0 1 0 0 0,0 0-1 0 0,0-1 1 0 0,0 1-1 0 0,0-1 1 0 0,0 0-1 0 0,0 1 1 0 0,0-1-1 0 0,-1 0 1 0 0,1 0-1 0 0,0 1 1 0 0,0-1-1 0 0,-1 0 1 0 0,1 0-1 0 0,-1 0 1 0 0,1 0 0 0 0,-1 0-1 0 0,1 0 1 0 0,-1 0-1 0 0,1 0 1 0 0,-1-1-1 0 0,1-1 0 0 0,3-6-11 0 0,-1 1 1 0 0,0-1-1 0 0,0 0 0 0 0,-1-1 0 0 0,-1 1 1 0 0,2-15-1 0 0,-2 5-100 0 0,-1 0 0 0 0,-3-22 0 0 0,0 21-69 0 0,-1 0 0 0 0,-1 0 0 0 0,-9-20 0 0 0,-2-12-210 0 0,5 18-31 0 0,-21-43 0 0 0,3 9 41 0 0,27 62 355 0 0,-4-11-29 0 0,0 2-1 0 0,-1-1 1 0 0,0 1-1 0 0,-2 0 1 0 0,-9-14-1 0 0,16 26 47 0 0,-1-1 0 0 0,1 0 0 0 0,0 0 1 0 0,1 0-1 0 0,-1 0 0 0 0,1 0 0 0 0,-1 0 0 0 0,1 0 0 0 0,1-1 0 0 0,-2-4 0 0 0,-3-16-25 0 0,0 9 80 0 0,7 12-24 0 0,2 0 150 0 0,-3 2-147 0 0,0 0-1 0 0,0 1 1 0 0,1-1-1 0 0,-1 1 1 0 0,0 0-1 0 0,1-1 1 0 0,-1 1-1 0 0,1 0 1 0 0,-1 0-1 0 0,1 0 1 0 0,0 0 0 0 0,-1 0-1 0 0,1 0 1 0 0,0 0-1 0 0,0 1 1 0 0,0-1-1 0 0,0 1 1 0 0,-1-1-1 0 0,1 1 1 0 0,0 0 0 0 0,0 0-1 0 0,0 0 1 0 0,3 0-1 0 0,9 0 167 0 0,0 0 0 0 0,16 3 0 0 0,-22-2-92 0 0,0 0-33 0 0,-2-1-8 0 0,0 0 0 0 0,0 1 0 0 0,-1 0 0 0 0,11 4 0 0 0,2 2 125 0 0,1-2 0 0 0,-1 0 1 0 0,1 0-1 0 0,35 2 1 0 0,-20-5 90 0 0,61-3 0 0 0,-83-1-245 0 0,0 0 0 0 0,-1 0 1 0 0,13-5-1 0 0,1-1-21 0 0,-1 1-342 0 0,36-17 0 0 0,-10 3 31 0 0,16-6-1172 0 0,-64 27-156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4:59.7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336 1 5064 0 0,'2'2'11026'0'0,"20"23"-3017"0"0,-21-25-7888 0 0,1 0 0 0 0,-1 1 0 0 0,0-1 0 0 0,0 1 0 0 0,0-1 0 0 0,0 1 0 0 0,0-1 0 0 0,0 1 0 0 0,0-1 0 0 0,0 1 0 0 0,-1 0 0 0 0,2 1 0 0 0,2 1 82 0 0,0-1-91 0 0,-1 0 0 0 0,1 0 1 0 0,0 0-1 0 0,0-1 0 0 0,0 1 0 0 0,0-1 0 0 0,0 0 0 0 0,0 0 0 0 0,0 0 0 0 0,0-1 0 0 0,7 1 1 0 0,-7-1-63 0 0,1 0 0 0 0,-1 1 0 0 0,1 0 0 0 0,7 2 0 0 0,-7-1 49 0 0,0-1 0 0 0,-1 0 1 0 0,1 0-1 0 0,9 0 0 0 0,-13-1-57 0 0,0 0 0 0 0,0 0-1 0 0,0 0 1 0 0,0 0 0 0 0,-1 0 0 0 0,1 0 0 0 0,0 1-1 0 0,0-1 1 0 0,0 0 0 0 0,-1 0 0 0 0,1 1-1 0 0,0-1 1 0 0,0 0 0 0 0,0 1 0 0 0,-1-1 0 0 0,1 1-1 0 0,0-1 1 0 0,-1 1 0 0 0,1-1 0 0 0,-1 1-1 0 0,1 0 1 0 0,0-1 0 0 0,-1 1 0 0 0,1 0-1 0 0,-1 0 1 0 0,0-1 0 0 0,1 1 0 0 0,-1 0 0 0 0,1 1-1 0 0,-1 0-24 0 0,1-1-1 0 0,-1 1 0 0 0,0-1 0 0 0,0 1 0 0 0,0-1 0 0 0,0 1 0 0 0,-1-1 1 0 0,1 1-1 0 0,0-1 0 0 0,0 1 0 0 0,-1-1 0 0 0,1 1 0 0 0,-1-1 1 0 0,0 1-1 0 0,1-1 0 0 0,-1 0 0 0 0,-1 2 0 0 0,-15 28-11 0 0,13-23-82 0 0,0-1 1 0 0,0 0 0 0 0,0 0-1 0 0,-10 11 1 0 0,12-15 6 0 0,-1 0-1 0 0,1 0 1 0 0,-1 0 0 0 0,1 1 0 0 0,-2 4-1 0 0,3-7 50 0 0,1-1-1 0 0,-1 1 0 0 0,1-1 0 0 0,0 1 1 0 0,-1-1-1 0 0,1 0 0 0 0,-1 1 0 0 0,1-1 0 0 0,-1 0 1 0 0,1 1-1 0 0,-1-1 0 0 0,1 0 0 0 0,-1 1 0 0 0,1-1 1 0 0,-1 0-1 0 0,0 0 0 0 0,1 0 0 0 0,-1 1 1 0 0,-3 0-63 0 0,2 1-52 0 0,0 1-1 0 0,0-1 1 0 0,1 1-1 0 0,-1 0 1 0 0,0 0-1 0 0,-1 4 1 0 0,-1 0 59 0 0,3-5-77 0 0,0 1-12 0 0,-3 10 102 0 0,3-12 61 0 0,1 0 0 0 0,0-1 0 0 0,0 1 0 0 0,0 0-1 0 0,0 0 1 0 0,0 0 0 0 0,0 0 0 0 0,0-1 0 0 0,0 1 0 0 0,0 0 0 0 0,0 0 0 0 0,1 0-1 0 0,-1-1 1 0 0,0 1 0 0 0,1 0 0 0 0,0 1 0 0 0,1 2 9 0 0,1-1 0 0 0,0 0 1 0 0,0 0-1 0 0,0 0 0 0 0,1 0 1 0 0,-1 0-1 0 0,1-1 0 0 0,6 5 1 0 0,36 13 244 0 0,-22-10-90 0 0,-17-6-99 0 0,0 0-1 0 0,-1 1 0 0 0,1 0 1 0 0,-1 0-1 0 0,0 0 0 0 0,-1 1 1 0 0,1 0-1 0 0,6 8 0 0 0,1 5-34 0 0,-13-18-32 0 0,0-1 0 0 0,1 1 0 0 0,-1-1 0 0 0,0 1 0 0 0,1-1 0 0 0,-1 1 0 0 0,0-1 0 0 0,0 1 0 0 0,0 0 0 0 0,0-1 0 0 0,1 1 0 0 0,-1 0 0 0 0,0-1 0 0 0,0 1 0 0 0,0-1 0 0 0,0 1 0 0 0,0 0 0 0 0,-1-1 0 0 0,1 1 0 0 0,0 0 0 0 0,-1 7 222 0 0,1-6-171 0 0,0 0 1 0 0,0 0-1 0 0,-1 0 0 0 0,1 0 1 0 0,-1 0-1 0 0,1 0 0 0 0,-1-1 1 0 0,0 1-1 0 0,1 0 0 0 0,-1 0 1 0 0,0 0-1 0 0,0-1 0 0 0,0 1 1 0 0,0-1-1 0 0,-3 4 0 0 0,-1-1 31 0 0,-1 1-1 0 0,1-1 1 0 0,-8 5-1 0 0,-13 10-39 0 0,21-14-26 0 0,0-1 1 0 0,-1 0-1 0 0,0 0 1 0 0,1-1 0 0 0,-1 1-1 0 0,-1-2 1 0 0,-9 5-1 0 0,-5-1 11 0 0,-22 4 0 0 0,18-4-24 0 0,-51 8-132 0 0,41-8-195 0 0,-37 11 0 0 0,58-14 70 0 0,0 0 0 0 0,-1-1 0 0 0,-19 0 0 0 0,-23 4-2132 0 0,27-2-448 0 0,-1-8-5339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5:00.4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0 19207 0 0,'0'0'1920'0'0,"-1"2"-1754"0"0,-3 5-70 0 0,3-5 1372 0 0,1 1-991 0 0,1 10-310 0 0,3 2-350 0 0,-3-12-868 0 0,2-1-385 0 0,6 7-78 0 0,-3 0-20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5:00.8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18 3224 0 0,'0'0'312'0'0,"-6"5"-312"0"0,-19 6 15879 0 0</inkml:trace>
  <inkml:trace contextRef="#ctx0" brushRef="#br0" timeOffset="1">421 11 11976 0 0,'0'0'5911'0'0,"18"0"-4247"0"0,-7-4-1416 0 0,10-3-248 0 0,-10 7-120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5:3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0 7832 0 0,'0'0'602'0'0,"-2"1"-132"0"0,0 0 361 0 0,1-1 0 0 0,0 1 0 0 0,-1 0 1 0 0,1 0-1 0 0,-1 0 0 0 0,1 0 0 0 0,0 1 0 0 0,0-1 1 0 0,-2 2-1 0 0,-16 28 2425 0 0,6-9-1470 0 0,1-1-658 0 0,-12 25 0 0 0,-11 21-551 0 0,30-59-561 0 0,1 0-1 0 0,0 0 0 0 0,-4 15 1 0 0,-8 16 14 0 0,4-15-2442 0 0,-1 1-3448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5:01.3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42 200 15664 0 0,'-1'-1'1206'0'0,"-7"-3"-835"0"0,7 4-353 0 0,-1-1-1 0 0,1 0 0 0 0,-1 0 0 0 0,1 1 0 0 0,0-1 0 0 0,-1 0 0 0 0,1 0 0 0 0,0 0 0 0 0,0 0 0 0 0,0 0 1 0 0,-1-1-1 0 0,1 1 0 0 0,-1-3 0 0 0,1 3 729 0 0,-2 0 659 0 0,-6 0 3258 0 0,52 78-3787 0 0,-25-49-845 0 0,3 0 0 0 0,31 34-1 0 0,-45-55-14 0 0,0 0 1 0 0,1-1-1 0 0,0 0 0 0 0,0-1 1 0 0,0 0-1 0 0,0 0 0 0 0,1 0 0 0 0,0-1 1 0 0,0-1-1 0 0,0 0 0 0 0,0 0 0 0 0,0 0 1 0 0,1-1-1 0 0,17 1 0 0 0,-23-3-77 0 0,-1 0 1 0 0,0-1-1 0 0,0 0 0 0 0,1 1 1 0 0,-1-1-1 0 0,0 0 0 0 0,0-1 0 0 0,0 1 1 0 0,0-1-1 0 0,0 1 0 0 0,0-1 1 0 0,0 0-1 0 0,-1 0 0 0 0,1 0 0 0 0,-1 0 1 0 0,1 0-1 0 0,-1-1 0 0 0,0 1 0 0 0,0-1 1 0 0,0 0-1 0 0,0 1 0 0 0,0-1 1 0 0,-1 0-1 0 0,1 0 0 0 0,-1 0 0 0 0,0 0 1 0 0,0-1-1 0 0,0 1 0 0 0,0 0 0 0 0,0 0 1 0 0,-1-1-1 0 0,1-2 0 0 0,2-25-225 0 0,-2 22 204 0 0,0 1-1 0 0,-1 0 1 0 0,0-16-1 0 0,-2 1-18 0 0,-1-5-144 0 0,0 0-1 0 0,-2 1 1 0 0,-1 0 0 0 0,-16-44-1 0 0,12 41 235 0 0,9 23 154 0 0,-1 1 0 0 0,-1-1 0 0 0,1 1-1 0 0,-1 0 1 0 0,-7-11 0 0 0,9 15 755 0 0,2 5-946 0 0,-1 0-1 0 0,1-1 1 0 0,-1 1 0 0 0,1 0-1 0 0,0-1 1 0 0,2 5-1 0 0,3 9-52 0 0,7 33 158 0 0,2 0-1 0 0,29 63 1 0 0,54 88-76 0 0,4 10 172 0 0,-82-161-66 0 0,-2 0 0 0 0,-2 2 0 0 0,10 59 0 0 0,-8 26-75 0 0,-17-128 99 0 0,0 0-1 0 0,-1 0 0 0 0,-1 0 0 0 0,1 0 1 0 0,-1 0-1 0 0,0 0 0 0 0,-1 0 0 0 0,0 0 1 0 0,0 0-1 0 0,-1-1 0 0 0,0 1 1 0 0,0-1-1 0 0,-1 0 0 0 0,0 0 0 0 0,0 0 1 0 0,-9 11-1 0 0,6-11-28 0 0,3-2-72 0 0,-1 0 1 0 0,0 0-1 0 0,0-1 1 0 0,0 1-1 0 0,0-1 0 0 0,-1 0 1 0 0,-10 5-1 0 0,3-3 14 0 0,0-1 0 0 0,-1-1 0 0 0,0 0 0 0 0,0-1 0 0 0,0 0 0 0 0,0-1 0 0 0,0-1 0 0 0,-1 0 0 0 0,1-1 0 0 0,0-1 0 0 0,-1 0 0 0 0,1-1 0 0 0,0 0 0 0 0,0-1 0 0 0,0-1 0 0 0,0 0 0 0 0,1-1 0 0 0,0 0 0 0 0,0-1 0 0 0,0-1 0 0 0,0 0 0 0 0,1 0 0 0 0,1-1 0 0 0,-1-1 0 0 0,-19-19 0 0 0,11 6-387 0 0,-25-33 0 0 0,39 45-284 0 0,0 0 0 0 0,-6-14 0 0 0,9 17-611 0 0,0-1-1 0 0,0 1 1 0 0,1-1-1 0 0,-1-9 0 0 0,-2-21-6164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5:01.77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88 15408 0 0,'2'0'1185'0'0,"68"-7"1265"0"0,-54 6-1365 0 0,1-1-1 0 0,-1-1 0 0 0,0 0 0 0 0,26-9 1 0 0,-6 2-61 0 0,77-28-1058 0 0,-89 28-975 0 0,-23 8-107 0 0</inkml:trace>
  <inkml:trace contextRef="#ctx0" brushRef="#br0" timeOffset="1">135 342 15488 0 0,'0'0'1679'0'0,"12"0"-1679"0"0,6 0 0 0 0,-5 0 744 0 0,5 5 120 0 0,5-10 16 0 0,1-6 8 0 0,1 4-480 0 0,0-2-96 0 0,-1 2-24 0 0,1 3 0 0 0,4-7-984 0 0,-4 6-200 0 0,4-6-32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5:02.2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88 17359 0 0,'0'0'1574'0'0,"1"-2"-1168"0"0,7-3 85 0 0,0-1-1 0 0,0 2 1 0 0,0-1-1 0 0,1 1 1 0 0,11-4-1 0 0,-12 5-195 0 0,22-9 939 0 0,58-14 0 0 0,-71 23-1064 0 0,32-2 0 0 0,-10 1-220 0 0,-31 4-106 0 0,1-1 0 0 0,0 1 1 0 0,8 2-1 0 0,13 1-4869 0 0,-26-2 3471 0 0,21 0-6235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5:02.6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1 805 13824 0 0,'0'2'1061'0'0,"0"5"-548"0"0,2-3 270 0 0,10 8 329 0 0,-8-8-726 0 0,0 0-1 0 0,1 0 1 0 0,-1 0 0 0 0,7 4 0 0 0,19 9 1587 0 0,68 35 2399 0 0,-91-50-4206 0 0,0 0 1 0 0,1 0-1 0 0,-1-1 0 0 0,10 1 0 0 0,-3 0-31 0 0,33-1 393 0 0,-46-1-516 0 0,1 0 1 0 0,-1-1 0 0 0,0 1 0 0 0,1 0-1 0 0,-1-1 1 0 0,0 1 0 0 0,0-1 0 0 0,1 1-1 0 0,-1-1 1 0 0,0 0 0 0 0,0 0 0 0 0,0 1-1 0 0,0-1 1 0 0,0 0 0 0 0,0 0 0 0 0,0 0-1 0 0,1-2 1 0 0,2-1 30 0 0,0 0-25 0 0,-1 1 0 0 0,0 0 0 0 0,0-1 1 0 0,-1 1-1 0 0,1-1 0 0 0,-1 0 0 0 0,1 0 1 0 0,-1 0-1 0 0,0 0 0 0 0,-1-1 0 0 0,1 1 1 0 0,-1 0-1 0 0,0-1 0 0 0,0 1 1 0 0,0-1-1 0 0,-1 1 0 0 0,1-1 0 0 0,-1 1 1 0 0,0-1-1 0 0,-1 0 0 0 0,0-6 0 0 0,-3-9 11 0 0,0 0 0 0 0,-1 0 0 0 0,-11-27-1 0 0,12 37-30 0 0,-99-223-14 0 0,65 138-116 0 0,27 64 54 0 0,-19-38 0 0 0,19 49 19 0 0,6 12 34 0 0,0 0 0 0 0,1-1-1 0 0,-6-16 1 0 0,9 0-40 0 0,1 16 58 0 0,2 0 7 0 0,8 1 0 0 0,-7 6 0 0 0,1 0 0 0 0,1 0-1 0 0,-1 0 1 0 0,0 1 0 0 0,0-1 0 0 0,1 1-1 0 0,-1 0 1 0 0,1 0 0 0 0,-1 1 0 0 0,5-1-1 0 0,53 1 28 0 0,-35 1 52 0 0,55 0 151 0 0,-37 1-41 0 0,1-2-1 0 0,-1-2 1 0 0,54-10 0 0 0,22-17 41 0 0,-85 19-199 0 0,74-20-20 0 0,-38 13-11 0 0,-28 4-72 0 0,-26 8-148 0 0,25-10 0 0 0,-38 13-50 0 0,0 0 1 0 0,0 1-1 0 0,0-1 1 0 0,0 1-1 0 0,1 0 0 0 0,-1 1 1 0 0,11-1-1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5:03.1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44 0 5984 0 0,'0'0'12414'0'0,"3"1"-10553"0"0,-1 0-1656 0 0,2 1 204 0 0,0-1 0 0 0,0 1 0 0 0,0-1-1 0 0,0 0 1 0 0,0 0 0 0 0,0-1 0 0 0,1 1-1 0 0,4-1 1 0 0,20-4 981 0 0,-12 1-388 0 0,28-1-1 0 0,9 11 685 0 0,-53-7-1477 0 0,12 20 63 0 0,-13-16-267 0 0,0 0 0 0 0,0 0 0 0 0,0-1 0 0 0,0 1-1 0 0,-1 0 1 0 0,1 0 0 0 0,-1-1 0 0 0,0 1 0 0 0,-3 5 0 0 0,-1 9 10 0 0,5-10-85 0 0,-1-1 1 0 0,-1 0-1 0 0,1 0 0 0 0,-1 0 0 0 0,-1 0 0 0 0,1 0 1 0 0,-1 0-1 0 0,-1 0 0 0 0,1-1 0 0 0,-1 0 1 0 0,-7 10-1 0 0,-21 24-1360 0 0,29-37 1257 0 0,1 0 0 0 0,0 1-1 0 0,1-1 1 0 0,-1 0 0 0 0,0 1 0 0 0,1 0 0 0 0,0-1 0 0 0,0 1 0 0 0,0 0-1 0 0,-1 7 1 0 0,0 6 91 0 0,1-15 65 0 0,0 1 0 0 0,1-1 0 0 0,0 0 0 0 0,-1 1 0 0 0,1-1 0 0 0,0 1-1 0 0,0-1 1 0 0,1 5 0 0 0,4 19-111 0 0,1-15 75 0 0,-3-5 48 0 0,1-1 0 0 0,0 0 0 0 0,1-1 0 0 0,-1 1 0 0 0,1-1 0 0 0,0 0 0 0 0,0 0 0 0 0,0 0 0 0 0,1-1 0 0 0,-1 0 0 0 0,7 3 0 0 0,16 10 182 0 0,-27-15-126 0 0,1 0-1 0 0,-1 0 0 0 0,1 0 1 0 0,-1 0-1 0 0,0 0 1 0 0,1 0-1 0 0,-1 0 1 0 0,0 0-1 0 0,0 1 0 0 0,0-1 1 0 0,0 0-1 0 0,0 1 1 0 0,0-1-1 0 0,0 1 0 0 0,-1-1 1 0 0,1 1-1 0 0,0-1 1 0 0,-1 1-1 0 0,1 0 1 0 0,-1-1-1 0 0,1 1 0 0 0,-1 0 1 0 0,0-1-1 0 0,0 1 1 0 0,0 0-1 0 0,0-1 0 0 0,0 1 1 0 0,-1 2-1 0 0,0 1 34 0 0,-1 0-1 0 0,-1 0 1 0 0,1 0-1 0 0,-1 0 1 0 0,0 0-1 0 0,0-1 1 0 0,-4 5-1 0 0,-3 6 27 0 0,5-9-43 0 0,-1 0 0 0 0,1-1 0 0 0,-1 0 0 0 0,0 1 1 0 0,-6 3-1 0 0,-8 7 146 0 0,9-8-189 0 0,-1 0-1 0 0,0-1 1 0 0,0 0-1 0 0,0 0 1 0 0,-1-2-1 0 0,-15 5 1 0 0,25-8-22 0 0,2-2-36 0 0,-1 1-1 0 0,0 0 1 0 0,0 0 0 0 0,0-1-1 0 0,-1 1 1 0 0,1-1 0 0 0,0 0-1 0 0,0 0 1 0 0,0 0 0 0 0,0 0 0 0 0,0 0-1 0 0,0 0 1 0 0,0 0 0 0 0,0-1-1 0 0,0 1 1 0 0,0-1 0 0 0,0 1-1 0 0,0-1 1 0 0,0 0 0 0 0,0 0 0 0 0,0 0-1 0 0,0 0 1 0 0,0 0 0 0 0,1 0-1 0 0,-3-3 1 0 0,2 2-88 0 0,0 0 1 0 0,0-1-1 0 0,0 1 0 0 0,0-1 1 0 0,1 0-1 0 0,-1 0 0 0 0,1 0 1 0 0,0 0-1 0 0,0 0 0 0 0,0 0 1 0 0,0 0-1 0 0,1 0 0 0 0,-1 0 1 0 0,1 0-1 0 0,-1-6 0 0 0,1 1-424 0 0,0 0 0 0 0,0 0-1 0 0,1 0 1 0 0,0 0-1 0 0,0 0 1 0 0,1 1 0 0 0,0-1-1 0 0,4-10 1 0 0,6-3-1401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25:03.5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6 5064 0 0,'0'0'232'0'0,"3"0"-14"0"0,45-2-53 0 0,-25-2 2684 0 0,-17 4-1704 0 0,0 0 0 0 0,0 1 0 0 0,0-1 0 0 0,-1 1 1 0 0,1 0-1 0 0,8 3 0 0 0,1 0 840 0 0,-8-3-1404 0 0,-1 1 1 0 0,1 0 0 0 0,7 4-1 0 0,15 5 615 0 0,-9-6-1 0 0,38 16 0 0 0,-50-17-951 0 0,0 0 0 0 0,0 1-1 0 0,0 0 1 0 0,-1 0 0 0 0,1 0 0 0 0,-2 1-1 0 0,8 8 1 0 0,-10-11-153 0 0,-1 1 0 0 0,1 0 0 0 0,-1 0 0 0 0,0 0 0 0 0,-1 0 0 0 0,1 1 0 0 0,-1-1 0 0 0,0 1 0 0 0,0 0 0 0 0,0 0 0 0 0,-1 0 0 0 0,0-1 0 0 0,0 1 0 0 0,0 0 0 0 0,0 7 0 0 0,0-2-28 0 0,0-1 0 0 0,-1 1 1 0 0,0 0-1 0 0,-1-1 0 0 0,0 1 0 0 0,0 0 0 0 0,-1-1 0 0 0,-1 1 1 0 0,1-1-1 0 0,-7 13 0 0 0,-7 16-13 0 0,10-22-28 0 0,0-1 0 0 0,-2 1 1 0 0,0-1-1 0 0,-14 20 0 0 0,1-6-80 0 0,15-20 10 0 0,0 0 1 0 0,0 0-1 0 0,-1-1 0 0 0,-1 0 1 0 0,-12 12-1 0 0,5-8-100 0 0,12-9-22 0 0,0 0 1 0 0,0-1-1 0 0,0 1 1 0 0,0 0 0 0 0,-1-1-1 0 0,1 0 1 0 0,-1 0 0 0 0,0 0-1 0 0,1 0 1 0 0,-1-1-1 0 0,0 1 1 0 0,0-1 0 0 0,0 0-1 0 0,-5 1 1 0 0,8-2 8 0 0,1 0 0 0 0,-1 0 0 0 0,1 0-1 0 0,-1 0 1 0 0,1 0 0 0 0,-1 0 0 0 0,1 0 0 0 0,0 0 0 0 0,-1-1 0 0 0,1 1 0 0 0,-1 0 0 0 0,1 0-1 0 0,0 0 1 0 0,-1 0 0 0 0,1 0 0 0 0,-1-1 0 0 0,1 1 0 0 0,0 0 0 0 0,-1 0 0 0 0,1-1 0 0 0,0 1-1 0 0,-1-1 1 0 0,-1-11-2156 0 0,3-4 800 0 0,5 0 26 0 0</inkml:trace>
  <inkml:trace contextRef="#ctx0" brushRef="#br0" timeOffset="1">390 215 2304 0 0,'1'-2'0'0'0,"2"-4"32"0"0,0 0 0 0 0,0 1 0 0 0,0-1 0 0 0,1 1 0 0 0,0-1 0 0 0,6-5 0 0 0,-7 8-37 0 0,0-1 1 0 0,0 0-1 0 0,0 1 0 0 0,0-1 1 0 0,16-26 23189 0 0,-24 33-23061 0 0,0 0 1 0 0,1 0-1 0 0,0 1 0 0 0,-1 0 0 0 0,1 0 1 0 0,0 0-1 0 0,1 0 0 0 0,-1 0 1 0 0,1 1-1 0 0,0 0 0 0 0,0 0 1 0 0,0 0-1 0 0,1 0 0 0 0,-3 6 0 0 0,-3 12-58 0 0,1 0 0 0 0,-4 23-1 0 0,8-30-44 0 0,0-1-1 0 0,1 0 1 0 0,1 1-1 0 0,1-1 1 0 0,0 1 0 0 0,3 21-1 0 0,-1-32-18 0 0,-1 0 0 0 0,1 0 0 0 0,0 0 0 0 0,0 0 0 0 0,1 0 0 0 0,-1 0 0 0 0,1-1 0 0 0,0 1 0 0 0,1-1 0 0 0,-1 0 0 0 0,1 0 0 0 0,0 0 0 0 0,-1 0 0 0 0,2 0 0 0 0,4 2 0 0 0,0 1 3 0 0,2 0 1 0 0,-1-1-1 0 0,1 0 0 0 0,-1 0 1 0 0,21 6-1 0 0,-21-10 10 0 0,0 1-1 0 0,0-1 1 0 0,0-1-1 0 0,0 0 1 0 0,1-1-1 0 0,-1 1 1 0 0,0-2-1 0 0,0 0 1 0 0,0 0-1 0 0,1-1 1 0 0,9-3-1 0 0,-6 1 7 0 0,0 0-1 0 0,-1-2 0 0 0,0 0 0 0 0,0 0 0 0 0,0-1 0 0 0,-1-1 0 0 0,14-10 0 0 0,-5 2-86 0 0,-11 9 5 0 0,0-1 0 0 0,-1 0 1 0 0,0 0-1 0 0,-1 0 0 0 0,9-12 0 0 0,18-34-2406 0 0,32-66 0 0 0,-63 112 2401 0 0,30-64-1662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11:2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2760 0 0,'-7'38'11534'0'0,"7"-35"-10503"0"0,0 8-445 0 0,1 1 0 0 0,0 0 1 0 0,3 14-1 0 0,-3-19-449 0 0,0 0 1 0 0,-1 0-1 0 0,1 0 0 0 0,-1 0 0 0 0,-1 0 1 0 0,1 0-1 0 0,-4 11 0 0 0,3-11-69 0 0,0 0-1 0 0,0 0 0 0 0,0 0 1 0 0,1 0-1 0 0,0 0 0 0 0,1 8 0 0 0,2-4 22 0 0,-1 3-39 0 0,1 0 1 0 0,0 24-1 0 0,3 15 14 0 0,1 7 8 0 0,-1-9-15 0 0,-4-37-126 0 0,6 19-43 0 0,-6-28 111 0 0,0 0-1 0 0,-1-1 0 0 0,0 1 0 0 0,0 0 0 0 0,0 0 1 0 0,-1 0-1 0 0,1 0 0 0 0,-1 0 0 0 0,0 0 0 0 0,-1 6 0 0 0,-2 4 2 0 0,1-6 0 0 0,0 0 0 0 0,1 0 0 0 0,0 0 0 0 0,0 1 0 0 0,1-1 0 0 0,0 0 0 0 0,3 18 0 0 0,-3-26 0 0 0,1 0 0 0 0,-1 0 0 0 0,0 0 0 0 0,0 0 0 0 0,1 0 0 0 0,-1 0 0 0 0,0 0 0 0 0,0 0 0 0 0,0 0 0 0 0,0 0 0 0 0,0 0 0 0 0,0 0 0 0 0,-1 0 0 0 0,1 0 0 0 0,0 0-1 0 0,0 0 1 0 0,-1 0 0 0 0,1 0 0 0 0,-1 1 0 0 0,-1 2 2 0 0,0 1 0 0 0,1-1 0 0 0,0 0-1 0 0,0 1 1 0 0,0-1 0 0 0,0 0 0 0 0,1 1 0 0 0,-1-1-1 0 0,1 1 1 0 0,1 5 0 0 0,-1-8 229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05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3680 0 0,'0'0'5345'0'0,"2"-1"-3669"0"0,10-5 2347 0 0,-11 6-3318 0 0,16-4 1713 0 0,-6 4-1306 0 0,5 1 776 0 0,-12 0-1764 0 0,0 1 0 0 0,0 0 0 0 0,-1 0-1 0 0,1 0 1 0 0,-1 0 0 0 0,0 0-1 0 0,1 1 1 0 0,-1 0 0 0 0,0-1-1 0 0,3 5 1 0 0,-2-2-51 0 0,0-1 0 0 0,0 1 0 0 0,-1 0 0 0 0,0 0 0 0 0,0 0 0 0 0,5 11 0 0 0,-4-3 26 0 0,2 3-8 0 0,-1-1 0 0 0,-1 1 0 0 0,0 0 0 0 0,-1 0 0 0 0,-1 0 0 0 0,1 18 0 0 0,-3-26-57 0 0,1-1 0 0 0,0 1 0 0 0,2 8 0 0 0,-1-8 10 0 0,0 1 0 0 0,-1-1 0 0 0,0 10 0 0 0,-2 7-52 0 0,2 0 0 0 0,1-1 0 0 0,1 1 0 0 0,10 44 0 0 0,-9-53-25 0 0,-1 0-1 0 0,-1 0 0 0 0,1 19 0 0 0,-1-7 25 0 0,2-8 9 0 0,0 4 0 0 0,-6-1 0 0 0,1-19 0 0 0,0 1 0 0 0,1 0 0 0 0,0 0 0 0 0,-1-1 0 0 0,2 1 0 0 0,0 8 0 0 0,0-6 0 0 0,0-1 0 0 0,0 0 0 0 0,-1 1 0 0 0,0-1 0 0 0,0 0 0 0 0,-1 1 0 0 0,-1 7 0 0 0,0-3 0 0 0,1-3 57 0 0,0 0 1 0 0,-1-1-1 0 0,0 1 0 0 0,0-1 0 0 0,0 1 0 0 0,-5 7 0 0 0,6-13 40 0 0,1 0 0 0 0,-1 0 1 0 0,0 1-1 0 0,1-1 0 0 0,-1 0 0 0 0,1 1 0 0 0,0-1 0 0 0,0 0 0 0 0,0 1 0 0 0,0 3 0 0 0,0-3-25 0 0,0 0-1 0 0,0 0 1 0 0,0 0-1 0 0,0 0 0 0 0,0 0 1 0 0,-2 4-1 0 0,2-5-69 0 0,0-1-1 0 0,-1 1 0 0 0,1 0 1 0 0,-1 0-1 0 0,1-1 0 0 0,-1 1 1 0 0,0 0-1 0 0,0-1 0 0 0,0 1 1 0 0,0 0-1 0 0,-1 1 0 0 0,-1 1-1 0 0,-7 17-22 0 0,9-19-101 0 0,0 10-1624 0 0,-4 0 1617 0 0,4-9-269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0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6448 0 0,'0'0'2262'0'0,"-2"2"-491"0"0,-9 8 3133 0 0,7-9-3417 0 0,-2 4 3508 0 0,15 41-2423 0 0,-6-41-2471 0 0,1 1-1 0 0,-1-1 1 0 0,1 0-1 0 0,1 0 1 0 0,-1 0-1 0 0,0 0 1 0 0,1-1-1 0 0,0 0 1 0 0,0 0-1 0 0,9 6 1 0 0,5 4 89 0 0,41 29 24 0 0,-47-31-200 0 0,0 1 0 0 0,-1 0 0 0 0,0 1 0 0 0,-1 0 1 0 0,13 22-1 0 0,-20-26-3 0 0,1-1-1 0 0,-1 1 1 0 0,-1 0 0 0 0,1 0-1 0 0,-2 0 1 0 0,0 0 0 0 0,2 15-1 0 0,-1 74 30 0 0,-4-69-37 0 0,-1 12 15 0 0,-1 1-1 0 0,-16 66 1 0 0,7-18-84 0 0,9-70 42 0 0,0 1 0 0 0,0 39 0 0 0,2-38-6 0 0,0 0 1 0 0,-6 28 0 0 0,4-34 18 0 0,1 1 0 0 0,0 0 1 0 0,1 0-1 0 0,2 24 0 0 0,-1 35 11 0 0,2-60-1 0 0,0 0 0 0 0,2-1-1 0 0,-1 0 1 0 0,2 0 0 0 0,0 0-1 0 0,2 0 1 0 0,8 16 0 0 0,-14-29-8 0 0,3 4-3 0 0,0 0 1 0 0,0 1-1 0 0,1-1 0 0 0,10 11 1 0 0,-12-15-3 0 0,10 17-49 0 0,-12-19 58 0 0,0 1 0 0 0,1-1 1 0 0,-1 1-1 0 0,0-1 0 0 0,1 0 1 0 0,0 0-1 0 0,-1 0 1 0 0,1 0-1 0 0,0 0 0 0 0,2 1 1 0 0,2 1 1 0 0,-2 0-29 0 0,6 4-492 0 0,-5-5-2668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06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11520 0 0,'0'0'3574'0'0,"2"2"-2283"0"0,49 53 5263 0 0,-43-46-6248 0 0,0-1-1 0 0,0 0 0 0 0,12 8 0 0 0,6 6 274 0 0,58 46-239 0 0,-75-62-318 0 0,1-1-1 0 0,16 7 0 0 0,13 8 153 0 0,-38-20-160 0 0,0 1 0 0 0,1-1 0 0 0,-1 0 0 0 0,0 0 0 0 0,0 0 1 0 0,1 0-1 0 0,-1 0 0 0 0,0 0 0 0 0,0 0 0 0 0,0 0 0 0 0,1 0 1 0 0,-1 0-1 0 0,0-1 0 0 0,0 1 0 0 0,0-1 0 0 0,0 1 0 0 0,0-1 1 0 0,1 1-1 0 0,-1-1 0 0 0,0 1 0 0 0,1-3 0 0 0,10-2 96 0 0,-9 3-93 0 0,-1 1 0 0 0,0-1 1 0 0,0 1-1 0 0,0-1 0 0 0,0 0 0 0 0,0 0 0 0 0,0 0 1 0 0,-1 0-1 0 0,1 0 0 0 0,-1-1 0 0 0,1 1 1 0 0,-1 0-1 0 0,0-1 0 0 0,0 1 0 0 0,0 0 0 0 0,1-4 1 0 0,10-19 86 0 0,-8 17-85 0 0,0 0-1 0 0,0 0 1 0 0,-1-1-1 0 0,0 1 1 0 0,-1-1 0 0 0,0 1-1 0 0,1-12 1 0 0,8-27 8 0 0,-6 18-5 0 0,-5 26-18 0 0,1-1-1 0 0,-1 1 1 0 0,0 0-1 0 0,1 0 1 0 0,0 0-1 0 0,0-1 1 0 0,0 1-1 0 0,0 0 1 0 0,0 0-1 0 0,0 0 1 0 0,3-3-1 0 0,-1 4-3 0 0,0-2 0 0 0,-1-16 0 0 0,-1 8 0 0 0,3 0 0 0 0,-3-1 11 0 0,-2 10 32 0 0,-5 0-33 0 0,-13-1-10 0 0,17 4 0 0 0,0-1 0 0 0,-1 0 0 0 0,1 1 0 0 0,0-1 0 0 0,0 0 0 0 0,0 0 0 0 0,0 0 0 0 0,0-1 0 0 0,0 1 0 0 0,-2-2 0 0 0,-5-2 0 0 0,6 3 4 0 0,-1 1 1 0 0,0-1-1 0 0,0 1 0 0 0,0 0 0 0 0,0 0 0 0 0,0 1 0 0 0,0-1 0 0 0,-1 1 1 0 0,1 0-1 0 0,0 0 0 0 0,0 0 0 0 0,-4 1 0 0 0,-11 0 6 0 0,1 1 15 0 0,1 0-1 0 0,0 0 1 0 0,0 2-1 0 0,-20 6 1 0 0,12-3-12 0 0,-44 9-13 0 0,65-14-7 0 0,0 0 1 0 0,0 0-1 0 0,0 0 0 0 0,0 1 0 0 0,0-1 1 0 0,1 1-1 0 0,-1 0 0 0 0,1 0 0 0 0,-1 1 1 0 0,-3 4-1 0 0,-1 0-160 0 0,4-3-77 0 0,-10 8-6 0 0,9-10-138 0 0,3-6-489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0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263 112 5528 0 0,'0'0'422'0'0,"-1"-2"-276"0"0,-1-2-175 0 0,2 4 79 0 0,-1-1-1 0 0,1 1 1 0 0,0-1-1 0 0,0 1 1 0 0,-1-1-1 0 0,1 0 1 0 0,0 1-1 0 0,-1-1 1 0 0,1 1 0 0 0,-1 0-1 0 0,1-1 1 0 0,-1 1-1 0 0,1-1 1 0 0,0 1-1 0 0,-1 0 1 0 0,0-1-1 0 0,1 1 1 0 0,-1 0 0 0 0,1-1-1 0 0,-1 1 1 0 0,1 0-1 0 0,-1 0 1 0 0,0 0-1 0 0,1-1 1 0 0,-1 1-1 0 0,1 0 1 0 0,-2 0-1 0 0,1 0 156 0 0,0 0-1 0 0,0 0 0 0 0,0-1 1 0 0,0 1-1 0 0,1 0 0 0 0,-1-1 1 0 0,0 1-1 0 0,0 0 0 0 0,0-1 1 0 0,1 1-1 0 0,-1-1 0 0 0,0 1 0 0 0,1-1 1 0 0,-1 0-1 0 0,0 1 0 0 0,1-1 1 0 0,-1 0-1 0 0,1 1 0 0 0,-1-1 1 0 0,0-1-1 0 0,-9-9 2656 0 0,6 8-2362 0 0,1 0 0 0 0,-1 0 0 0 0,1 0 0 0 0,0 0 0 0 0,0-1 0 0 0,0 0 0 0 0,-3-6 0 0 0,3 5-59 0 0,0 1 0 0 0,0 0-1 0 0,0 0 1 0 0,0 0-1 0 0,-5-4 1 0 0,6 7 282 0 0,0 0-8 0 0,-1-1-670 0 0,-1 1 0 0 0,1-1 0 0 0,-1 1 0 0 0,0 0 0 0 0,1 0 0 0 0,-1 0 0 0 0,0 1 0 0 0,1-1 0 0 0,-1 1 0 0 0,0 0 0 0 0,0 0 0 0 0,1 1 0 0 0,-1-1 0 0 0,0 1 0 0 0,0-1 0 0 0,1 1-1 0 0,-1 0 1 0 0,1 1 0 0 0,-1-1 0 0 0,1 0 0 0 0,-1 1 0 0 0,1 0 0 0 0,0 0 0 0 0,0 0 0 0 0,0 0 0 0 0,0 1 0 0 0,-3 3 0 0 0,-25 24-337 0 0,29-26 295 0 0,-1-1-1 0 0,1 1 0 0 0,0-1 1 0 0,1 1-1 0 0,-1 0 0 0 0,0-1 1 0 0,1 1-1 0 0,-1 6 0 0 0,-1 2 0 0 0,0 1 0 0 0,0 0 0 0 0,1 1 0 0 0,0 15 0 0 0,1-10 0 0 0,1-14-1 0 0,-1 0 0 0 0,1 1 0 0 0,0-1 0 0 0,0 0 0 0 0,1 0 0 0 0,0 0 0 0 0,0 0 0 0 0,0 1 0 0 0,2 5 0 0 0,3-1-42 0 0,0-2 22 0 0,-5-7 17 0 0,1 0 0 0 0,-1 0 0 0 0,1 0 0 0 0,-1 0 1 0 0,1-1-1 0 0,-1 1 0 0 0,1 0 0 0 0,-1-1 0 0 0,1 1 0 0 0,0-1 1 0 0,-1 0-1 0 0,1 0 0 0 0,0 1 0 0 0,-1-1 0 0 0,4-1 1 0 0,-4 1 0 0 0,-1 0 0 0 0,1 0 0 0 0,0 0 1 0 0,0 0-1 0 0,-1 0 0 0 0,1-1 1 0 0,0 1-1 0 0,0 0 1 0 0,-1-1-1 0 0,1 1 0 0 0,0-1 1 0 0,-1 1-1 0 0,1-1 0 0 0,-1 1 1 0 0,1-1-1 0 0,0 1 0 0 0,-1-1 1 0 0,1 0-1 0 0,2-2-3 0 0,8-4 6 0 0,-1-1 0 0 0,1-1 0 0 0,16-17 0 0 0,-20 15 0 0 0,-6 8 0 0 0,1 1 0 0 0,-1 0 0 0 0,1-1 0 0 0,-1 1 0 0 0,1 0 0 0 0,0 0 0 0 0,0 0 0 0 0,0 0 0 0 0,0 0 0 0 0,4-2 0 0 0,2-3 0 0 0,-1 0 0 0 0,-6 7 1 0 0,0 0 0 0 0,-1 0 0 0 0,1 0-1 0 0,0 0 1 0 0,-1 0 0 0 0,1 1 0 0 0,0-1 0 0 0,-1 0-1 0 0,1 0 1 0 0,0 1 0 0 0,-1-1 0 0 0,1 0 0 0 0,0 1 0 0 0,0 0-1 0 0,2 1 4 0 0,0 0 0 0 0,0 1-1 0 0,0-1 1 0 0,-1 1 0 0 0,1 0-1 0 0,-1-1 1 0 0,1 1 0 0 0,-1 0-1 0 0,0 1 1 0 0,0-1 0 0 0,0 0 0 0 0,-1 1-1 0 0,1-1 1 0 0,-1 0 0 0 0,1 5-1 0 0,1 5 14 0 0,-1 0 0 0 0,0 0 0 0 0,0 13 0 0 0,1 8-4 0 0,-3-25-13 0 0,0 0 0 0 0,0 1 0 0 0,-3 14 0 0 0,0 11 0 0 0,3-4 19 0 0,0 2 92 0 0,6 59-1 0 0,-5-40-182 0 0,-1-51-75 0 0,1 0-1 0 0,-1 0 1 0 0,1 0-1 0 0,0 0 1 0 0,-1 0-1 0 0,1 0 1 0 0,0 0-1 0 0,0 0 1 0 0,-1 0-1 0 0,1-1 1 0 0,0 1-1 0 0,0 0 1 0 0,1 0-1 0 0,1-2-62 0 0,-1 0 0 0 0,1 0 0 0 0,-1 0 0 0 0,1 0 0 0 0,-1-1 0 0 0,0 1 0 0 0,0-1 0 0 0,1 1 0 0 0,-1-1 0 0 0,0 0 0 0 0,-1 0 0 0 0,1 0 0 0 0,0 0-1 0 0,2-5 1 0 0,-2 4-102 0 0,-1 1-1 0 0,0-2 1 0 0,0 1-1 0 0,0 0 0 0 0,0 0 1 0 0,0 0-1 0 0,-1 0 1 0 0,1-1-1 0 0,-1 1 1 0 0,0 0-1 0 0,0 0 0 0 0,-1-5 1 0 0,1-5-2418 0 0,0-9-2332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1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25 143 10136 0 0,'0'0'9331'0'0,"-1"1"-8741"0"0,-1 3-412 0 0,0 0 1 0 0,0 0-1 0 0,0-1 0 0 0,0 1 1 0 0,0 0-1 0 0,1 1 0 0 0,0-1 1 0 0,0 0-1 0 0,-1 5 1 0 0,-4 42 1134 0 0,5-35-1234 0 0,2-1-1 0 0,0 1 1 0 0,4 18 0 0 0,3 12-68 0 0,-7-34-7 0 0,1 0-1 0 0,0 0 1 0 0,1 0 0 0 0,0 0-1 0 0,9 22 1 0 0,-4-20 62 0 0,-5-6-27 0 0,1-1 0 0 0,0 0 0 0 0,0 0 0 0 0,0 0 0 0 0,1-1-1 0 0,0 0 1 0 0,1 1 0 0 0,6 5 0 0 0,16 14-22 0 0,-27-25-17 0 0,0 0 0 0 0,1 0 0 0 0,-1-1 0 0 0,0 1 0 0 0,0 0 0 0 0,0 0 0 0 0,1-1 0 0 0,-1 1 0 0 0,0-1 0 0 0,1 1 0 0 0,-1-1 0 0 0,1 0 0 0 0,-1 1 0 0 0,2-1 0 0 0,7 3 12 0 0,-10-3-10 0 0,0 0-1 0 0,0 0 0 0 0,0 0 0 0 0,0 0 1 0 0,0 0-1 0 0,0 0 0 0 0,0 0 0 0 0,0 0 0 0 0,0 0 1 0 0,0 0-1 0 0,1 0 0 0 0,-1 0 0 0 0,0 0 1 0 0,0 0-1 0 0,0 0 0 0 0,0 0 0 0 0,0 1 1 0 0,0-1-1 0 0,0 0 0 0 0,0 0 0 0 0,0 0 1 0 0,1-1-1 0 0,-1 1 0 0 0,0 0 0 0 0,0 0 1 0 0,0 0-1 0 0,0 0 0 0 0,0 0 0 0 0,0 0 1 0 0,0 0-1 0 0,0 0 0 0 0,0 0 0 0 0,1 0 1 0 0,-1 0-1 0 0,0 0 0 0 0,0 0 0 0 0,0 0 1 0 0,0 0-1 0 0,0 0 0 0 0,0 0 0 0 0,0 0 1 0 0,0-1-1 0 0,0 1 0 0 0,0 0 0 0 0,0 0 1 0 0,0 0-1 0 0,8-7 49 0 0,-1 0 0 0 0,-1-1 0 0 0,1 0 0 0 0,-1 0 0 0 0,-1 0-1 0 0,0-1 1 0 0,0 1 0 0 0,6-16 0 0 0,-3 3 43 0 0,-1 0 0 0 0,-1-1 0 0 0,-1 0-1 0 0,3-27 1 0 0,-4 18-14 0 0,-2 16-35 0 0,-1-1-1 0 0,0 1 1 0 0,-2-21 0 0 0,-1 20 0 0 0,-1 0 0 0 0,-8-26 1 0 0,2 16-14 0 0,6 17-14 0 0,0 0-1 0 0,0 1 1 0 0,-1-1 0 0 0,0 1-1 0 0,-7-12 1 0 0,3 9-11 0 0,5 6-7 0 0,0 0 1 0 0,0 0-1 0 0,-1 0 0 0 0,0 0 0 0 0,0 1 0 0 0,0-1 0 0 0,0 1 0 0 0,-1 1 1 0 0,0-1-1 0 0,-5-3 0 0 0,2 3-26 0 0,5 2 0 0 0,0 0 0 0 0,0 1 0 0 0,-1-1-1 0 0,1 1 1 0 0,0 0 0 0 0,-1 0 0 0 0,0 0 0 0 0,1 0-1 0 0,-6 0 1 0 0,3 1-117 0 0,1 0 0 0 0,-1 0 0 0 0,0 1 0 0 0,1 0 0 0 0,-1 0 0 0 0,-5 2 0 0 0,9-3 3 0 0,0 1 0 0 0,0 0 1 0 0,0 0-1 0 0,1 0 0 0 0,-1 0 0 0 0,0 0 1 0 0,1 1-1 0 0,-1-1 0 0 0,1 0 1 0 0,-1 1-1 0 0,1-1 0 0 0,0 1 0 0 0,-1 0 1 0 0,1-1-1 0 0,0 1 0 0 0,0 0 0 0 0,0 0 1 0 0,0-1-1 0 0,1 1 0 0 0,-2 3 0 0 0,-2 5-2068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2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4608 0 0,'0'33'15141'0'0,"1"-32"-14232"0"0,2 1-737 0 0,0 0 0 0 0,0 0-1 0 0,1-1 1 0 0,-1 0 0 0 0,0 1 0 0 0,1-1-1 0 0,-1 0 1 0 0,0 0 0 0 0,1-1 0 0 0,-1 1 0 0 0,1-1-1 0 0,0 0 1 0 0,-1 0 0 0 0,1 0 0 0 0,-1 0-1 0 0,1-1 1 0 0,6-1 0 0 0,1 1 60 0 0,0 1-1 0 0,0 0 1 0 0,21 2-1 0 0,12 1-64 0 0,-28-2-120 0 0,-10-1-4 0 0,0 1 0 0 0,-1-1 1 0 0,1 0-1 0 0,9-2 0 0 0,24-2-459 0 0,-36 4-91 0 0,8 0-4293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7832 0 0,'-4'0'-962'0'0,"-1"-1"2570"0"0,1 1 0 0 0,0 0 0 0 0,0 1 0 0 0,-1-1 0 0 0,1 1 0 0 0,-7 1 0 0 0,10-1-640 0 0,-1 0-829 0 0,1 0-1 0 0,-1-1 1 0 0,1 1 0 0 0,0 0 0 0 0,-1 0-1 0 0,1 0 1 0 0,0 0 0 0 0,0 0-1 0 0,0 1 1 0 0,0-1 0 0 0,-2 3-1 0 0,2-3 15 0 0,-4 6 76 0 0,0 0 0 0 0,1 1-1 0 0,-1 0 1 0 0,1 0-1 0 0,1 0 1 0 0,0 0 0 0 0,-5 17-1 0 0,3 3 40 0 0,-3 32-1 0 0,7-53-224 0 0,-3 51 66 0 0,3 1 0 0 0,8 84 0 0 0,-4-118-103 0 0,7 25 1 0 0,1 3-10 0 0,-7-32 0 0 0,0-1 0 0 0,2 1 0 0 0,15 35 0 0 0,-6-20-40 0 0,-12-25 30 0 0,1-1-1 0 0,0 0 1 0 0,1-1 0 0 0,0 1 0 0 0,0-1-1 0 0,1 0 1 0 0,14 16 0 0 0,3 1-83 0 0,5 3-212 0 0,-25-26 255 0 0,0-1 0 0 0,1-1 1 0 0,-1 1-1 0 0,0 0 0 0 0,0-1 0 0 0,1 0 1 0 0,-1 1-1 0 0,7 0 0 0 0,12 5-515 0 0,-14-3-720 0 0,4-3-352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4608 0 0,'-2'5'15838'0'0,"58"6"-13945"0"0,-54-11-1862 0 0,0 0-1 0 0,-1 1 1 0 0,1-1-1 0 0,0 1 1 0 0,-1-1-1 0 0,1 1 1 0 0,0 0-1 0 0,-1 0 1 0 0,4 1-1 0 0,2 2 37 0 0,15 7 49 0 0,-15-5-57 0 0,1 4-4 0 0,-5-6-54 0 0,0 0 1 0 0,0 0-1 0 0,0 0 1 0 0,-1 0-1 0 0,0 1 1 0 0,1-1-1 0 0,1 8 1 0 0,-3-8-3 0 0,-1 0 0 0 0,1 0 1 0 0,-1-1-1 0 0,0 1 0 0 0,0 0 0 0 0,0 4 1 0 0,-1 8-13 0 0,0-5-65 0 0,0-1 1 0 0,0 1-1 0 0,-5 13 0 0 0,-2 22-359 0 0,5-23-148 0 0,-9 43 0 0 0,10-57 441 0 0,0-1 1 0 0,1 1 0 0 0,-1 9-1 0 0,2-12 83 0 0,-1 0 0 0 0,0 0 0 0 0,0-1 0 0 0,0 1 1 0 0,0 0-1 0 0,-5 8 0 0 0,0-1-21 0 0,2 1 16 0 0,-3 21 52 0 0,7-35 14 0 0,0 1 0 0 0,-1 0 0 0 0,1-1 0 0 0,0 1 0 0 0,-1 0 0 0 0,1 0 0 0 0,0 0 0 0 0,0-1 0 0 0,-1 1 0 0 0,1 0 0 0 0,0 0 0 0 0,0 0 0 0 0,0 0 0 0 0,0-1 0 0 0,0 1 0 0 0,0 0 0 0 0,0 0 0 0 0,1 0 0 0 0,-1-1 0 0 0,0 2 0 0 0,1 1 0 0 0,-1 21 19 0 0,0-21 70 0 0,2-1 2 0 0,8 10 15 0 0,-8-10-72 0 0,-1 0 0 0 0,1 0 1 0 0,0 0-1 0 0,0 0 0 0 0,0 0 1 0 0,0 0-1 0 0,0 0 0 0 0,0-1 1 0 0,1 1-1 0 0,-1-1 0 0 0,0 1 1 0 0,5 0-1 0 0,6 5 83 0 0,-10-5-87 0 0,0-1 0 0 0,1 0-1 0 0,-1 0 1 0 0,0 1 0 0 0,0-2-1 0 0,0 1 1 0 0,1 0 0 0 0,-1-1-1 0 0,1 1 1 0 0,-1-1-1 0 0,0 0 1 0 0,7-1 0 0 0,26-1-159 0 0,-18-2-5934 0 0,-1-1-350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4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66 10448 0 0,'-2'0'480'0'0,"0"1"-337"0"0,-1-1-3 0 0,-9-6 386 0 0,11 6-272 0 0,0-1-33 0 0,0 1 0 0 0,-1-1 1 0 0,1 1-1 0 0,0-1 0 0 0,0 1 0 0 0,0-1 1 0 0,0 0-1 0 0,0 0 0 0 0,0 0 1 0 0,0 1-1 0 0,0-1 0 0 0,0 0 1 0 0,-1-2-1 0 0,2 2-161 0 0,0 0 1 0 0,0 1-1 0 0,0-1 0 0 0,-1 1 0 0 0,1-1 1 0 0,0 1-1 0 0,0-1 0 0 0,0 1 1 0 0,-1-1-1 0 0,1 1 0 0 0,0-1 1 0 0,0 1-1 0 0,-1-1 0 0 0,1 1 1 0 0,0-1-1 0 0,-1 1 0 0 0,1 0 1 0 0,-1-1-1 0 0,1 1 0 0 0,-1-1 1 0 0,1 1-1 0 0,0 0 0 0 0,-1 0 1 0 0,1-1-1 0 0,-1 1 0 0 0,1 0 0 0 0,-1 0 1 0 0,0 0-1 0 0,1-1 0 0 0,-1 1 1 0 0,-12-7 1169 0 0,12 6-356 0 0,0-1-46 0 0,-20-21 911 0 0,18 21-931 0 0,0 2-575 0 0,-7 0-107 0 0,-1 0 0 0 0,0 1 0 0 0,-14 4 0 0 0,4-3-90 0 0,20-2-35 0 0,-1 0 1 0 0,0 0-1 0 0,1 0 0 0 0,-1 1 1 0 0,0-1-1 0 0,1 0 0 0 0,-1 1 1 0 0,0-1-1 0 0,1 1 0 0 0,-1-1 1 0 0,1 1-1 0 0,-1 0 0 0 0,1 0 1 0 0,-1-1-1 0 0,1 1 1 0 0,0 0-1 0 0,-1 0 0 0 0,1 1 1 0 0,0-1-1 0 0,-2 1 0 0 0,-3 7-12 0 0,-1-1 0 0 0,1 1 0 0 0,0 0 0 0 0,0 0 0 0 0,-6 16 0 0 0,10-19-26 0 0,0 1-1 0 0,1-1 1 0 0,-1 0 0 0 0,2 1 0 0 0,-1 0 0 0 0,0-1 0 0 0,1 1 0 0 0,1 9 0 0 0,0 9-13 0 0,1-2-32 0 0,1-18 70 0 0,0-2-1 0 0,5 7-10 0 0,-6-9 42 0 0,-1 1-1 0 0,0-1 0 0 0,1 0 1 0 0,-1 0-1 0 0,1 0 1 0 0,-1 0-1 0 0,1 0 0 0 0,-1-1 1 0 0,1 1-1 0 0,0 0 0 0 0,-1-1 1 0 0,1 1-1 0 0,0-1 1 0 0,0 0-1 0 0,-1 1 0 0 0,1-1 1 0 0,0 0-1 0 0,0 0 0 0 0,-1 0 1 0 0,1 0-1 0 0,0-1 1 0 0,0 1-1 0 0,-1 0 0 0 0,1-1 1 0 0,2 0-1 0 0,2-2-49 0 0,1 0-1 0 0,-1 0 1 0 0,0 0 0 0 0,10-9-1 0 0,-9 7-173 0 0,-4 3 177 0 0,-1 0 0 0 0,0 0-1 0 0,0 0 1 0 0,0-1 0 0 0,0 1-1 0 0,0-1 1 0 0,0 0 0 0 0,-1 1 0 0 0,3-5-1 0 0,5-9 32 0 0,5-1-3 0 0,-8 9 0 0 0,-1 1 0 0 0,9-15 0 0 0,-6 8 0 0 0,0 0 0 0 0,1 0 0 0 0,1 1 0 0 0,15-17 0 0 0,-19 25 1 0 0,-5 7 0 0 0,-5 5 13 0 0,3-6-9 0 0,1 0-1 0 0,-1-1 1 0 0,0 1 0 0 0,0 0-1 0 0,0 0 1 0 0,1 0-1 0 0,-1 0 1 0 0,1 0-1 0 0,-1 0 1 0 0,1 1 0 0 0,-1-1-1 0 0,1 0 1 0 0,-1 0-1 0 0,1 0 1 0 0,0 0-1 0 0,0 0 1 0 0,0 1 0 0 0,0-1-1 0 0,0 0 1 0 0,0 0-1 0 0,0 0 1 0 0,0 1-1 0 0,0-1 1 0 0,0 0 0 0 0,1 0-1 0 0,-1 0 1 0 0,0 0-1 0 0,1 1 1 0 0,-1-1-1 0 0,1 0 1 0 0,-1 0 0 0 0,1 0-1 0 0,0 0 1 0 0,0 1-1 0 0,0-1 3 0 0,0 0-1 0 0,-1 0 0 0 0,1 0 0 0 0,-1 0 0 0 0,1 1 0 0 0,-1-1 1 0 0,0 0-1 0 0,1 0 0 0 0,-1 1 0 0 0,0-1 0 0 0,0 0 1 0 0,0 0-1 0 0,0 1 0 0 0,0-1 0 0 0,0 0 0 0 0,0 0 1 0 0,-1 1-1 0 0,1-1 0 0 0,0 0 0 0 0,-1 2 0 0 0,0-1 2 0 0,1 0 0 0 0,-1 0 0 0 0,1 0 0 0 0,0 0-1 0 0,-1 0 1 0 0,1 0 0 0 0,0 1 0 0 0,0-1 0 0 0,1 0-1 0 0,-1 3 1 0 0,6 14 42 0 0,-4-15-39 0 0,-1 0 1 0 0,1 1-1 0 0,-1-1 0 0 0,0 1 0 0 0,0 8 1 0 0,-1-3-9 0 0,-1 0 1 0 0,-3 12 0 0 0,2-14-2 0 0,1 0 0 0 0,0 1 0 0 0,0-1 0 0 0,1 15 0 0 0,7 22 20 0 0,-4-33-17 0 0,-1 0-1 0 0,-1 0 1 0 0,0 0-1 0 0,0 0 0 0 0,-1 0 1 0 0,-2 16-1 0 0,-2-2-2 0 0,1 35-1 0 0,2-23-20 0 0,-1-23-10 0 0,1-13 22 0 0,1 0-1 0 0,0 0 0 0 0,0 0 0 0 0,-1 1 0 0 0,1-1 0 0 0,1 0 1 0 0,-1 0-1 0 0,0 0 0 0 0,0 0 0 0 0,1 0 0 0 0,-1 0 0 0 0,1 0 0 0 0,1 3 1 0 0,-1-3-85 0 0,0-1 1 0 0,0 1-1 0 0,-1 0 1 0 0,1 0 0 0 0,0 0-1 0 0,-1 0 1 0 0,1-1 0 0 0,-1 1-1 0 0,0 0 1 0 0,1 3-1 0 0,-6-5-357 0 0,-25 0-1368 0 0,30 0 1786 0 0,0 0 1 0 0,0 0-1 0 0,0 0 0 0 0,0 0 1 0 0,0 0-1 0 0,0 0 1 0 0,0 0-1 0 0,0 0 0 0 0,0 0 1 0 0,0 0-1 0 0,0 0 1 0 0,0 0-1 0 0,0 0 0 0 0,0 0 1 0 0,-1 0-1 0 0,1 0 1 0 0,0 0-1 0 0,0 0 1 0 0,0 0-1 0 0,0 0 0 0 0,0 0 1 0 0,0 0-1 0 0,0 0 1 0 0,0 0-1 0 0,0 0 0 0 0,0 0 1 0 0,0 0-1 0 0,0 0 1 0 0,0 0-1 0 0,0 0 0 0 0,0 0 1 0 0,0 0-1 0 0,0 0 1 0 0,0 0-1 0 0,0 0 1 0 0,0-1-1 0 0,0 1 0 0 0,0 0 1 0 0,0 0-1 0 0,0 0 1 0 0,-1 0-1 0 0,1 0 0 0 0,0 0 1 0 0,0 0-1 0 0,0 0 1 0 0,0 0-1 0 0,1 0 0 0 0,-1 0 1 0 0,0 0-1 0 0,0 0 1 0 0,0 0-1 0 0,0-1 1 0 0,0 1-1 0 0,0 0 0 0 0,0 0 1 0 0,0 0-1 0 0,0 0 1 0 0,0 0-1 0 0,0 0 0 0 0,0 0 1 0 0,0 0-1 0 0,0 0 1 0 0,0 0-1 0 0,0 0 0 0 0,0 0 1 0 0,0 0-1 0 0,0 0 1 0 0,0 0-1 0 0,4-13-6439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4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88 10912 0 0,'0'0'2280'0'0,"-1"2"-1050"0"0,0-1-1067 0 0,1 1 1 0 0,-1-1-1 0 0,1 0 0 0 0,0 1 0 0 0,-1-1 1 0 0,1 1-1 0 0,0-1 0 0 0,0 1 0 0 0,0-1 1 0 0,0 1-1 0 0,0-1 0 0 0,0 1 0 0 0,0-1 1 0 0,1 1-1 0 0,-1-1 0 0 0,1 2 1 0 0,0-1-50 0 0,-1 0 1 0 0,0-1 0 0 0,1 1 0 0 0,-1 0 0 0 0,0-1 0 0 0,0 1 0 0 0,0 0 0 0 0,0 0 0 0 0,0-1 0 0 0,0 1 0 0 0,-1 0 0 0 0,0 2-1 0 0,-2 4 320 0 0,2-7-346 0 0,0 1 0 0 0,0-1 0 0 0,1 1 0 0 0,-1 0-1 0 0,0-1 1 0 0,1 1 0 0 0,0-1 0 0 0,-1 1 0 0 0,1 0 0 0 0,0-1 0 0 0,0 4-1 0 0,0 138 1429 0 0,0-135-1424 0 0,1 0-1 0 0,0 0 0 0 0,3 11 1 0 0,-3-13-35 0 0,0 0 1 0 0,0 0 0 0 0,0 0 0 0 0,0 0-1 0 0,-1 0 1 0 0,-1 9 0 0 0,0-10-39 0 0,0 0 1 0 0,1 0 0 0 0,-1 0-1 0 0,1 0 1 0 0,0 0 0 0 0,1 0-1 0 0,-1 1 1 0 0,1-1 0 0 0,0 0-1 0 0,0 0 1 0 0,1-1 0 0 0,-1 1 0 0 0,1 0-1 0 0,0 0 1 0 0,1-1 0 0 0,4 9-1 0 0,4 7 43 0 0,-8-15-46 0 0,-1 1 0 0 0,1-1 0 0 0,1 0 0 0 0,5 8 0 0 0,14 11 68 0 0,-21-22 154 0 0,1-2-110 0 0,1-1-120 0 0,0 0-1 0 0,-1 0 1 0 0,1 0-1 0 0,0-1 1 0 0,-1 1-1 0 0,1-1 1 0 0,-1 0 0 0 0,0 0-1 0 0,0 0 1 0 0,1 0-1 0 0,-1 0 1 0 0,-1-1-1 0 0,1 1 1 0 0,0-1-1 0 0,-1 0 1 0 0,5-6-1 0 0,1-3 50 0 0,-2 5 46 0 0,-1-1 0 0 0,0 0 0 0 0,0 0-1 0 0,-1 0 1 0 0,0 0 0 0 0,0-1 0 0 0,-1 0 0 0 0,0 0 0 0 0,2-13 0 0 0,8-74 235 0 0,-12 86-314 0 0,-1 0-1 0 0,1 0 0 0 0,-2-13 1 0 0,0-22 50 0 0,1 44-74 0 0,2-9 34 0 0,-1-1-1 0 0,0 0 0 0 0,-1 0 1 0 0,-1 1-1 0 0,-2-21 0 0 0,-5 2 79 0 0,4 12-43 0 0,-3-23 0 0 0,5 35-90 0 0,0-1 0 0 0,0 1 0 0 0,0-1 0 0 0,0 1 0 0 0,-1 0 0 0 0,0 0 0 0 0,0 0 0 0 0,-6-6 0 0 0,8 9 23 0 0,-1 1-2 0 0,1-1 1 0 0,0 1-1 0 0,-1 0 1 0 0,1 0 0 0 0,0 0-1 0 0,-1 0 1 0 0,1 0-1 0 0,-1 1 1 0 0,0-1-1 0 0,1 0 1 0 0,-1 1-1 0 0,0-1 1 0 0,1 1-1 0 0,-1 0 1 0 0,0 0-1 0 0,1-1 1 0 0,-1 1-1 0 0,0 0 1 0 0,0 0-1 0 0,1 1 1 0 0,-1-1-1 0 0,0 0 1 0 0,0 0 0 0 0,-1 2-1 0 0,-6 0-191 0 0,0 0 0 0 0,-16 8-1 0 0,25-10 181 0 0,-2 1-45 0 0,0-1 0 0 0,0 1 0 0 0,1 0-1 0 0,-1-1 1 0 0,0 1 0 0 0,1 0 0 0 0,-1 0 0 0 0,1 0 0 0 0,-1 0 0 0 0,1 1 0 0 0,0-1-1 0 0,-1 0 1 0 0,1 1 0 0 0,0-1 0 0 0,0 0 0 0 0,0 1 0 0 0,0-1 0 0 0,0 1-1 0 0,0 0 1 0 0,0-1 0 0 0,1 1 0 0 0,-1 0 0 0 0,1 0 0 0 0,-1-1 0 0 0,1 1 0 0 0,-1 0-1 0 0,1 0 1 0 0,0 0 0 0 0,0-1 0 0 0,0 4 0 0 0,0-2-112 0 0,0 0-1 0 0,0 1 1 0 0,0-1 0 0 0,0 0-1 0 0,-1 0 1 0 0,1 0 0 0 0,-1 1-1 0 0,0-1 1 0 0,0 0 0 0 0,0 0-1 0 0,-1 0 1 0 0,1 0 0 0 0,-1-1-1 0 0,1 1 1 0 0,-4 4 0 0 0,3-6-155 0 0,2 0 219 0 0,0-1 1 0 0,-1 0-1 0 0,1 1 0 0 0,0-1 0 0 0,-1 1 0 0 0,1-1 1 0 0,0 0-1 0 0,-1 1 0 0 0,1-1 0 0 0,0 1 0 0 0,0-1 1 0 0,0 1-1 0 0,-1-1 0 0 0,1 1 0 0 0,0-1 1 0 0,0 1-1 0 0,0-1 0 0 0,0 1 0 0 0,0-1 0 0 0,0 1 1 0 0,0-1-1 0 0,0 1 0 0 0,0-1 0 0 0,0 2 0 0 0,4 11-6315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12:2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3224 0 0,'0'0'17029'0'0,"1"3"-16475"0"0,1 6-97 0 0,0 0 0 0 0,-1-1 1 0 0,0 1-1 0 0,-1 0 0 0 0,0 17 0 0 0,-1-5-410 0 0,-1-3-14 0 0,1-17-31 0 0,0 1 0 0 0,1 0 0 0 0,0-1 1 0 0,-1 1-1 0 0,1 0 0 0 0,0-1 0 0 0,0 1 0 0 0,0 0 0 0 0,0-1 0 0 0,0 1 0 0 0,0 0 0 0 0,0 0 0 0 0,1-1 0 0 0,-1 1 0 0 0,1 0 0 0 0,-1-1 0 0 0,1 1 0 0 0,0-1 0 0 0,0 3 0 0 0,1-1-2 0 0,-1 1 1 0 0,0-1-1 0 0,0 1 0 0 0,0-1 0 0 0,0 1 0 0 0,0 0 0 0 0,-1-1 1 0 0,0 1-1 0 0,0 0 0 0 0,0-1 0 0 0,-1 6 0 0 0,1 1 9 0 0,1-6 34 0 0,2 3-49 0 0,-2-5-70 0 0,-1-1 76 0 0,0-1 0 0 0,0 0 0 0 0,0 0 0 0 0,0 0 0 0 0,0 1 0 0 0,0-1-1 0 0,0 0 1 0 0,0 0 0 0 0,0 0 0 0 0,0 1 0 0 0,0-1 0 0 0,0 0 0 0 0,0 0-1 0 0,-1 0 1 0 0,1 1 0 0 0,0-1 0 0 0,0 0 0 0 0,0 0 0 0 0,0 0 0 0 0,0 0 0 0 0,0 1-1 0 0,0-1 1 0 0,-1 0 0 0 0,1 0 0 0 0,0 0 0 0 0,0 0 0 0 0,0 0 0 0 0,0 1 0 0 0,-1-1-1 0 0,1 0 1 0 0,0 0 0 0 0,0 0 0 0 0,0 0 0 0 0,-1 0 0 0 0,1 0 0 0 0,0 0 0 0 0,0 0-1 0 0,0 0 1 0 0,-1 0 0 0 0,-6-6 68 0 0,5 4-25 0 0,1 0 0 0 0,0 1 0 0 0,0-1 0 0 0,0 0 0 0 0,0 0 0 0 0,0 0-1 0 0,0 0 1 0 0,1 0 0 0 0,-1 0 0 0 0,0-4 0 0 0,-1-27-12 0 0,0 26-31 0 0,2 0-1 0 0,-1-1 1 0 0,1 1 0 0 0,0 0 0 0 0,0-1 0 0 0,1 1-1 0 0,2-10 1 0 0,-1 11 0 0 0,-1 2 0 0 0,0 1 0 0 0,0-1 0 0 0,-1 0 0 0 0,1 0 0 0 0,-1 0 0 0 0,0 0 0 0 0,0-5 0 0 0,-1 4 0 0 0,3-3 0 0 0,2-6 0 0 0,-3 4 11 0 0,-1 8 4 0 0,0 0 0 0 0,1 0 0 0 0,-1 0 1 0 0,0 0-1 0 0,0 0 0 0 0,1 0 0 0 0,-1 0 0 0 0,1 0 0 0 0,0 0 1 0 0,0 0-1 0 0,-1 1 0 0 0,1-1 0 0 0,0 0 0 0 0,1 0 0 0 0,-1 1 0 0 0,0-1 1 0 0,0 0-1 0 0,4-2 0 0 0,-4 2 60 0 0,19-2 250 0 0,-7 4-176 0 0,-10 0 302 0 0,9 0-604 0 0,-8 0 78 0 0,6 0 71 0 0,6-1 47 0 0,6-3-8 0 0,-18 1-20 0 0,1 1-1 0 0,4 0-59 0 0,8-2-3118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5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13824 0 0,'31'5'629'0'0,"-26"-4"-467"0"0,-5-1-144 0 0,0 1-1 0 0,1-1 1 0 0,-1 0-1 0 0,1 0 0 0 0,-1 0 1 0 0,0 0-1 0 0,1 0 1 0 0,-1 0-1 0 0,0 0 0 0 0,1 0 1 0 0,-1 0-1 0 0,1 0 1 0 0,-1 0-1 0 0,0 0 0 0 0,1 0 1 0 0,-1 0-1 0 0,0-1 1 0 0,1 1-1 0 0,-1 0 0 0 0,1 0 1 0 0,-1 0-1 0 0,0 0 1 0 0,0-1-1 0 0,1 1 1 0 0,-1 0-1 0 0,0 0 0 0 0,1-1 1 0 0,-1 1-1 0 0,0 0 1 0 0,0-1-1 0 0,1 1 0 0 0,-1 0 1 0 0,0-1-1 0 0,0 1 1 0 0,0 0-1 0 0,0-1 0 0 0,1 1 1 0 0,-1-1-1 0 0,13-9 2102 0 0,-12 9-1996 0 0,-1 0 0 0 0,1 0 0 0 0,0 1 0 0 0,0-1 0 0 0,-1 1 0 0 0,1-1 0 0 0,0 0 0 0 0,0 1 1 0 0,0-1-1 0 0,0 1 0 0 0,0 0 0 0 0,-1-1 0 0 0,1 1 0 0 0,0 0 0 0 0,0 0 0 0 0,0-1 0 0 0,0 1 0 0 0,0 0 0 0 0,0 0 0 0 0,0 0 1 0 0,0 0-1 0 0,0 0 0 0 0,0 0 0 0 0,0 1 0 0 0,0-1 0 0 0,0 0 0 0 0,1 1 0 0 0,19-1 877 0 0,-16-1-856 0 0,-2 0-33 0 0,0 1 1 0 0,0-1-1 0 0,1 0 1 0 0,-1 1 0 0 0,0 0-1 0 0,1 0 1 0 0,-1 0-1 0 0,0 0 1 0 0,1 0-1 0 0,-1 1 1 0 0,0-1 0 0 0,0 1-1 0 0,5 1 1 0 0,-7-1-6 0 0,2-1-19 0 0,-3 0-87 0 0,2 0 3 0 0,1 0 0 0 0,-1 0 0 0 0,1 0 0 0 0,-1 0 0 0 0,0 0-1 0 0,1-1 1 0 0,-1 1 0 0 0,0-1 0 0 0,0 0 0 0 0,1 1 0 0 0,-1-1 0 0 0,0 0 0 0 0,0 0 0 0 0,0-1 0 0 0,3-1 0 0 0,-3 2-52 0 0,-1 0 1 0 0,1 1 0 0 0,0-1 0 0 0,-1 0-1 0 0,1 0 1 0 0,0 1 0 0 0,0 0 0 0 0,0-1 0 0 0,0 1-1 0 0,-1 0 1 0 0,1 0 0 0 0,0 0 0 0 0,0 0-1 0 0,0 0 1 0 0,0 0 0 0 0,2 1 0 0 0,6-1-415 0 0,-9 1 190 0 0,1-1 1 0 0,0 0-1 0 0,-1 0 1 0 0,1 0-1 0 0,0-1 1 0 0,-1 1-1 0 0,1 0 1 0 0,-1-1-1 0 0,1 1 1 0 0,0-1-1 0 0,-1 1 1 0 0,1-1-1 0 0,-1 1 0 0 0,1-1 1 0 0,-1 0-1 0 0,0 0 1 0 0,1 0-1 0 0,-1 0 1 0 0,0 0-1 0 0,0 0 1 0 0,2-2-1 0 0,-1 1-1965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93 10592 0 0,'0'0'818'0'0,"3"-2"-335"0"0,-2 2-351 0 0,9-7 487 0 0,-10 7-570 0 0,1 0-1 0 0,-1-1 1 0 0,0 1 0 0 0,0 0-1 0 0,1 0 1 0 0,-1-1-1 0 0,0 1 1 0 0,0 0-1 0 0,0 0 1 0 0,1-1-1 0 0,-1 1 1 0 0,0 0 0 0 0,0-1-1 0 0,0 1 1 0 0,0 0-1 0 0,0-1 1 0 0,1 1-1 0 0,-1 0 1 0 0,0-1 0 0 0,0 1-1 0 0,0 0 1 0 0,0-1-1 0 0,0 1 1 0 0,0 0-1 0 0,0-1 1 0 0,0 1 0 0 0,0 0-1 0 0,0-1 1 0 0,-1 1-1 0 0,1 0 1 0 0,0-1-1 0 0,0 1 1 0 0,0-1 0 0 0,-5-3 961 0 0,-7-10 6842 0 0,9 15-7512 0 0,-26 8 611 0 0,24-5-441 0 0,0 17 24 0 0,5-17-519 0 0,-1 1 0 0 0,-1 0 0 0 0,1 0-1 0 0,-3 5 1 0 0,2-6-15 0 0,0 0 0 0 0,0 0 0 0 0,1 0 0 0 0,-1 0 0 0 0,1 0 0 0 0,0 1 0 0 0,0-1 0 0 0,0 0 0 0 0,1 1 0 0 0,-1-1 0 0 0,1 0 0 0 0,0 1 0 0 0,1-1 0 0 0,-1 1 0 0 0,2 5 0 0 0,-2-4 0 0 0,0 0 0 0 0,0 0 0 0 0,-1 1 0 0 0,0-1 0 0 0,-2 7 0 0 0,2-6 0 0 0,0-1 0 0 0,0 1 0 0 0,0 0 0 0 0,1 12 0 0 0,1-10 0 0 0,1 0 0 0 0,5 14 0 0 0,-5-15 0 0 0,1 0 0 0 0,-1 1 0 0 0,-1-1 0 0 0,2 15 0 0 0,-2-7 2 0 0,0 0-1 0 0,2 0 1 0 0,6 25-1 0 0,3 17-71 0 0,-12-53-24 0 0,1 0 0 0 0,0 0-1 0 0,0 0 1 0 0,1 0 0 0 0,0 0 0 0 0,-1 0-1 0 0,1-1 1 0 0,1 1 0 0 0,-1-1-1 0 0,1 1 1 0 0,0-1 0 0 0,0 0 0 0 0,4 4-1 0 0,-3-3-35 0 0,-1-3 64 0 0,-1 0 0 0 0,0 1 0 0 0,0-1 0 0 0,0 1 0 0 0,0-1 0 0 0,3 6 0 0 0,-4-7 66 0 0,-1 0-1 0 0,1 0 0 0 0,0 0 0 0 0,-1 0 1 0 0,1 0-1 0 0,0 0 0 0 0,0 0 1 0 0,0 0-1 0 0,0 0 0 0 0,0-1 1 0 0,0 1-1 0 0,0 0 0 0 0,0-1 1 0 0,0 1-1 0 0,0-1 0 0 0,0 1 0 0 0,0-1 1 0 0,0 0-1 0 0,1 1 0 0 0,-1-1 1 0 0,0 0-1 0 0,2 0 0 0 0,11 0 1 0 0,-9-2 14 0 0,-1 0-1 0 0,1-1 1 0 0,0 0 0 0 0,-1 0-1 0 0,1-1 1 0 0,-1 1-1 0 0,0-1 1 0 0,0 0-1 0 0,0 0 1 0 0,5-7 0 0 0,1-4 2 0 0,-1-1 1 0 0,-1 0 0 0 0,0 0 0 0 0,7-23 0 0 0,-12 31-5 0 0,-1-1 0 0 0,0-1 0 0 0,0 1 1 0 0,0-11-1 0 0,0 8 15 0 0,4-22-1 0 0,0 14 47 0 0,0 0 0 0 0,-2-1-1 0 0,0 0 1 0 0,-2 0 0 0 0,1-38-1 0 0,-2 16 26 0 0,0 36-77 0 0,-1 0 0 0 0,1 0 0 0 0,-1 0 0 0 0,-1-1 1 0 0,1 1-1 0 0,-3-10 0 0 0,-2-14 34 0 0,5 27-41 0 0,0 0 0 0 0,-1 0 0 0 0,1-1 0 0 0,-1 1 0 0 0,0 0 0 0 0,0 0 0 0 0,-1 0 0 0 0,1 0 0 0 0,-1 0 0 0 0,0 0-1 0 0,0 1 1 0 0,0-1 0 0 0,-3-4 0 0 0,0 3-1 0 0,3 2-3 0 0,0 1 0 0 0,0-1 0 0 0,-1 1 0 0 0,0 0 0 0 0,1-1 0 0 0,-1 1 0 0 0,0 0 0 0 0,-3-1 0 0 0,1 1-10 0 0,0 1-1 0 0,-1-1 0 0 0,1 1 0 0 0,-1 0 0 0 0,1 1 0 0 0,0 0 0 0 0,-9 0 0 0 0,10 0-31 0 0,0 1 0 0 0,0 0 0 0 0,-1 0 0 0 0,1 0 0 0 0,0 0 0 0 0,1 0 0 0 0,-1 1 0 0 0,0 0 0 0 0,0 0 0 0 0,1 0 0 0 0,-1 0 0 0 0,1 1 0 0 0,0-1 0 0 0,-1 1 0 0 0,1 0 0 0 0,-3 4 0 0 0,-18 13-472 0 0,6-9 264 0 0,14-9 237 0 0,1 0-1 0 0,0 0 1 0 0,0 0-1 0 0,0 0 1 0 0,0 0 0 0 0,0 0-1 0 0,0 1 1 0 0,1 0-1 0 0,-1-1 1 0 0,1 1-1 0 0,-1 0 1 0 0,1 0 0 0 0,-2 5-1 0 0,-3 4 4 0 0,6-10 0 0 0,-1 0 0 0 0,1 0 0 0 0,0 0 0 0 0,0 0 0 0 0,0 1 0 0 0,0-1 0 0 0,0 0 0 0 0,0 1 0 0 0,1-1 0 0 0,-1 5 0 0 0,2 10 0 0 0,0-13 0 0 0,2-2 0 0 0,4 10 0 0 0,16 5 181 0 0,-2-1 982 0 0,-18-14-1149 0 0,0 1-1 0 0,0-1 0 0 0,0 0 1 0 0,0 0-1 0 0,0-1 0 0 0,0 1 1 0 0,1 0-1 0 0,-1-1 0 0 0,1 0 1 0 0,-1 0-1 0 0,1 0 0 0 0,-1 0 1 0 0,1-1-1 0 0,0 1 0 0 0,-1-1 1 0 0,1 0-1 0 0,6-1 0 0 0,15-2-144 0 0,-20 3 147 0 0,0 0 0 0 0,0 0 0 0 0,0-1 0 0 0,0 0 0 0 0,0 0 0 0 0,0 0 0 0 0,0-1 0 0 0,-1 1 0 0 0,1-1-1 0 0,-1 0 1 0 0,1-1 0 0 0,5-3 0 0 0,1-4-63 0 0,-5 5-106 0 0,0 0 0 0 0,-1 0 0 0 0,1-1 0 0 0,-1 1 0 0 0,0-1-1 0 0,-1 0 1 0 0,7-12 0 0 0,-7 10-838 0 0,1 0-1 0 0,1 0 0 0 0,7-10 1 0 0,5-4-6446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8288 0 0,'0'0'638'0'0,"2"2"-414"0"0,-1-2-84 0 0,-1 1 1 0 0,1 0-1 0 0,0 0 0 0 0,0-1 0 0 0,0 1 0 0 0,-1 0 0 0 0,1-1 0 0 0,0 1 0 0 0,0-1 0 0 0,0 1 0 0 0,0-1 0 0 0,0 1 0 0 0,0-1 0 0 0,0 0 0 0 0,0 1 0 0 0,0-1 0 0 0,0 0 0 0 0,1 0 0 0 0,-1 0 1 0 0,0 0-1 0 0,2 0 0 0 0,5 12 3193 0 0,61 57 2448 0 0,-61-60-5297 0 0,0 2 0 0 0,-1-1 1 0 0,8 17-1 0 0,-9-15-99 0 0,1-2 1 0 0,12 18-1 0 0,-8-16-127 0 0,-7-9-165 0 0,-1 1 1 0 0,0-1-1 0 0,0 1 1 0 0,0 0-1 0 0,0 0 1 0 0,-1 0-1 0 0,5 8 1 0 0,-2 7 199 0 0,-4-14-210 0 0,1 0 0 0 0,0 1 1 0 0,0-1-1 0 0,0 0 0 0 0,6 9 1 0 0,0-2 5 0 0,-1-1 0 0 0,0 2 0 0 0,0-1 0 0 0,-1 1 0 0 0,-1 0 0 0 0,0 0 0 0 0,-1 1 0 0 0,5 25 0 0 0,-9-38-89 0 0,1 10 0 0 0,0-1 0 0 0,1 1 0 0 0,0 0 0 0 0,6 16 0 0 0,-4-17 0 0 0,-1-3 0 0 0,-1 0 0 0 0,1-1 0 0 0,-1 2 0 0 0,0-1 0 0 0,-1 0 0 0 0,1 0 0 0 0,-1 14 0 0 0,-3 1 0 0 0,1-18 0 0 0,0 0 0 0 0,0 0 0 0 0,1 0 0 0 0,0 1 0 0 0,0-1 0 0 0,0 0 0 0 0,0 0 0 0 0,1 0 0 0 0,0 0 0 0 0,1 6 0 0 0,7 13 0 0 0,-6-16 0 0 0,0 0 0 0 0,0 0 0 0 0,-1 0 0 0 0,0 0 0 0 0,2 15 0 0 0,-4-8 0 0 0,-1 0 0 0 0,-2 15 0 0 0,-1 6-48 0 0,4-18-107 0 0,-2 1 1 0 0,0 0-1 0 0,-1-1 0 0 0,-1 0 0 0 0,0 1 0 0 0,-1-1 1 0 0,-1-1-1 0 0,-12 25 0 0 0,-63 93-2668 0 0,53-96 1799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43 8288 0 0,'-4'-2'10162'0'0,"4"2"-10063"0"0,7-1 1312 0 0,7 0-1344 0 0,6-1 1051 0 0,-18 2-1048 0 0,0 0 0 0 0,1-1 0 0 0,-1 1 0 0 0,0 0 0 0 0,1 0-1 0 0,-1 0 1 0 0,0 1 0 0 0,4 0 0 0 0,3 0 68 0 0,1 0-1 0 0,0 0 1 0 0,0-1 0 0 0,14-1 0 0 0,-3 0-18 0 0,-9 1-119 0 0,0-1-1 0 0,14-3 0 0 0,-10 1-170 0 0,-13 3-115 0 0,0-1 0 0 0,0 0 0 0 0,0-1 0 0 0,0 1-1 0 0,0 0 1 0 0,0-1 0 0 0,-1 0 0 0 0,5-3 0 0 0,1 0-1608 0 0,4-5-4774 0 0</inkml:trace>
  <inkml:trace contextRef="#ctx0" brushRef="#br0" timeOffset="1">194 39 6912 0 0,'1'11'1368'0'0,"0"0"1"0"0,0 0 0 0 0,6 18-1 0 0,-6-26 254 0 0,1-2-1423 0 0,-1-1 0 0 0,0 1 1 0 0,0 0-1 0 0,0 0 0 0 0,0 0 1 0 0,0 0-1 0 0,0 0 1 0 0,0 0-1 0 0,0 0 0 0 0,0 0 1 0 0,0 0-1 0 0,0 0 0 0 0,1 3 1 0 0,1 0 407 0 0,-1-1-400 0 0,0-1-1 0 0,0 0 1 0 0,0 0 0 0 0,0 0-1 0 0,0-1 1 0 0,1 1 0 0 0,-1 0-1 0 0,0-1 1 0 0,1 0 0 0 0,0 1-1 0 0,-1-1 1 0 0,1 0-1 0 0,5 1 1 0 0,0-1-28 0 0,0 0 0 0 0,1 0 0 0 0,10-1-1 0 0,-17 0-169 0 0,18 4 87 0 0,-18-3-107 0 0,0-1 1 0 0,-1 1 0 0 0,1-1 0 0 0,0 0-1 0 0,0 1 1 0 0,-1-1 0 0 0,1 0-1 0 0,0 0 1 0 0,0 0 0 0 0,0 0 0 0 0,2-1-1 0 0,12-4-1474 0 0,-3 4-5505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7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76 4608 0 0,'0'0'703'0'0,"-13"-12"5366"0"0,7 4-4293 0 0,5 7-1613 0 0,0 0 1 0 0,1 0 0 0 0,-1 0-1 0 0,0 0 1 0 0,1 0 0 0 0,-1 0-1 0 0,0 1 1 0 0,0-1 0 0 0,0 0-1 0 0,0 0 1 0 0,-2 0 0 0 0,-18-12 1806 0 0,14 8-1353 0 0,-1 0 1 0 0,0 0-1 0 0,0 1 0 0 0,0 0 0 0 0,-12-3 0 0 0,18 7-593 0 0,0-1 1 0 0,0 1-1 0 0,-1-1 0 0 0,1 1 0 0 0,0 0 0 0 0,-1 0 1 0 0,1 0-1 0 0,0 1 0 0 0,0-1 0 0 0,-1 0 1 0 0,1 1-1 0 0,0-1 0 0 0,0 1 0 0 0,0 0 1 0 0,-1 0-1 0 0,1 0 0 0 0,0 0 0 0 0,0 0 1 0 0,0 0-1 0 0,1 1 0 0 0,-1-1 0 0 0,0 0 0 0 0,0 1 1 0 0,1 0-1 0 0,-1-1 0 0 0,-1 3 0 0 0,-8 10 1 0 0,1-1 0 0 0,-13 23 0 0 0,20-30 10 0 0,1 0 0 0 0,-1 0-1 0 0,1 1 1 0 0,0-1 0 0 0,0 1 0 0 0,1-1 0 0 0,0 1-1 0 0,0-1 1 0 0,1 10 0 0 0,-1-6-66 0 0,2 0 0 0 0,-1-1 0 0 0,1 1-1 0 0,1-1 1 0 0,0 1 0 0 0,0-1 0 0 0,1 0 0 0 0,0 0 0 0 0,0 0-1 0 0,9 15 1 0 0,-8-14 31 0 0,2 1 0 0 0,16 7 0 0 0,-20-16 0 0 0,1 0 0 0 0,-1-1 0 0 0,1 0 0 0 0,-1 0 0 0 0,1 0 0 0 0,0 0 0 0 0,-1 0 0 0 0,1 0 0 0 0,0 0 0 0 0,0-1 0 0 0,0 0 0 0 0,0 1 0 0 0,-1-1 0 0 0,1 0 0 0 0,0-1 0 0 0,0 1 0 0 0,0 0 0 0 0,0-1 0 0 0,-1 0 0 0 0,1 1 0 0 0,0-1 0 0 0,0 0 0 0 0,-1 0 0 0 0,1-1 0 0 0,-1 1 0 0 0,1 0 0 0 0,3-3 0 0 0,-2 0-8 0 0,0 1 1 0 0,1-1-1 0 0,-1 1 0 0 0,0-1 0 0 0,-1 0 0 0 0,1-1 0 0 0,-1 1 0 0 0,3-6 0 0 0,21-41 9 0 0,-12 20-3 0 0,21-45 66 0 0,-30 66-64 0 0,0 5 11 0 0,-5 4 42 0 0,0 1-47 0 0,-1 0 0 0 0,1 1 0 0 0,0-1 0 0 0,-1 0 0 0 0,1 1 0 0 0,0-1 0 0 0,-1 0 0 0 0,1 1 0 0 0,-1-1 0 0 0,1 1 0 0 0,-1-1 0 0 0,1 1-1 0 0,-1-1 1 0 0,1 1 0 0 0,-1 0 0 0 0,1-1 0 0 0,-1 1 0 0 0,0 0 0 0 0,1-1 0 0 0,-1 2 0 0 0,6 13 5 0 0,-5-15-8 0 0,7 32 216 0 0,9 53 0 0 0,-6-23-36 0 0,-4-4-49 0 0,-2-14-76 0 0,-4-37-57 0 0,7 40 30 0 0,2 77 1 0 0,-5-34-874 0 0,-5-87 262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81 9216 0 0,'0'0'706'0'0,"-1"3"-272"0"0,-2 5 267 0 0,1 0 0 0 0,0 0 0 0 0,0 0 0 0 0,1 0 0 0 0,-1 12 0 0 0,1 48 2545 0 0,2-42-2585 0 0,5 55 397 0 0,-5-69-981 0 0,1 0 0 0 0,-1 1 0 0 0,2-1 0 0 0,0 0 0 0 0,0 0 0 0 0,1-1 0 0 0,0 1 0 0 0,1-1 0 0 0,1 0 0 0 0,0 0 0 0 0,0 0 0 0 0,1-1 0 0 0,15 17 0 0 0,-20-22-67 0 0,3-1-12 0 0,12 6 100 0 0,-15-10-72 0 0,0 1-1 0 0,0-1 1 0 0,0 1-1 0 0,0-1 1 0 0,0 0 0 0 0,-1 0-1 0 0,1 0 1 0 0,0 0-1 0 0,0 0 1 0 0,0 0-1 0 0,0-1 1 0 0,0 1-1 0 0,0 0 1 0 0,-1-1-1 0 0,1 0 1 0 0,0 1-1 0 0,0-1 1 0 0,-1 0-1 0 0,4-2 1 0 0,1-1 112 0 0,-1 0 0 0 0,0 0 0 0 0,1 0-1 0 0,6-8 1 0 0,-10 9-54 0 0,-1 1-1 0 0,1 0 1 0 0,-1-1-1 0 0,0 1 0 0 0,1-1 1 0 0,-1 1-1 0 0,0-1 1 0 0,0 0-1 0 0,-1 1 1 0 0,1-1-1 0 0,0-5 0 0 0,3-11 359 0 0,-4 17-424 0 0,3-9 19 0 0,0 0 0 0 0,-1 0-1 0 0,2-23 1 0 0,-1-4-37 0 0,-2 29 0 0 0,0 0 0 0 0,0 0 0 0 0,-2-16 0 0 0,-1 10 0 0 0,1 10 0 0 0,0 0 0 0 0,1 0 0 0 0,-1 0 0 0 0,1-1 0 0 0,1-4 0 0 0,-1 4 0 0 0,2-1 0 0 0,-1 0 0 0 0,-1 1 0 0 0,1-1 0 0 0,-1 0 0 0 0,0 0 0 0 0,-1 1 0 0 0,0-1 0 0 0,0 0 0 0 0,-2-7 0 0 0,-4-2 0 0 0,0-1 0 0 0,-1 2 0 0 0,-19-28 0 0 0,25 40 1 0 0,0 0-1 0 0,0 0 1 0 0,-1 0-1 0 0,1 0 1 0 0,-1 1 0 0 0,0-1-1 0 0,0 1 1 0 0,0 0-1 0 0,0-1 1 0 0,0 2-1 0 0,0-1 1 0 0,-1 0-1 0 0,1 0 1 0 0,-5-1 0 0 0,-1 1-20 0 0,1 1 1 0 0,-1-1 0 0 0,1 1-1 0 0,0 1 1 0 0,-10-1 0 0 0,15 2-13 0 0,1-1 0 0 0,-1 1 0 0 0,1 0 0 0 0,-1-1 0 0 0,1 1 0 0 0,-1 0 0 0 0,1 0 0 0 0,-1 1 0 0 0,1-1-1 0 0,0 0 1 0 0,0 1 0 0 0,0-1 0 0 0,0 1 0 0 0,0 0 0 0 0,-3 2 0 0 0,0 2-568 0 0,1-1 0 0 0,-1 1 0 0 0,1 0 0 0 0,-6 9 0 0 0,3 3-1112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9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7832 0 0,'0'0'7364'0'0,"3"-2"-5215"0"0,24-17 49 0 0,-27 19-2130 0 0,0 0 0 0 0,1-1 0 0 0,-1 1 0 0 0,1 0 0 0 0,-1-1 0 0 0,0 1-1 0 0,1 0 1 0 0,-1 0 0 0 0,1 0 0 0 0,-1-1 0 0 0,1 1 0 0 0,-1 0 0 0 0,1 0-1 0 0,-1 0 1 0 0,1 0 0 0 0,-1 0 0 0 0,1 0 0 0 0,-1 0 0 0 0,1 0 0 0 0,4-1 181 0 0,11-5 283 0 0,-10 3-335 0 0,1 0 0 0 0,0 0 1 0 0,0 0-1 0 0,1 1 0 0 0,-1 1 1 0 0,0-1-1 0 0,8 0 1 0 0,81-2 107 0 0,-76 4-1778 0 0,-10 0-85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39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4144 0 0,'18'11'15045'0'0,"-28"15"-12007"0"0,9-18-2808 0 0,1-1 0 0 0,0 1-1 0 0,0-1 1 0 0,0 1 0 0 0,1-1 0 0 0,1 1-1 0 0,1 7 1 0 0,3 19-9 0 0,-1-6-98 0 0,-2-16-95 0 0,-1 0 0 0 0,1 21 0 0 0,-2-14-26 0 0,2 0 0 0 0,0-1 0 0 0,1 0 0 0 0,8 23 0 0 0,1 4-2 0 0,11 57-976 0 0,-18-63-1250 0 0,0-22 140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40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205 108 9672 0 0,'0'0'748'0'0,"-1"0"-492"0"0,-28-23 9005 0 0,24 21-8873 0 0,1 0 0 0 0,-1 0 1 0 0,1 0-1 0 0,-1 0 0 0 0,1 1 0 0 0,-1 0 1 0 0,0 0-1 0 0,-5-1 0 0 0,8 2 26 0 0,1 1-356 0 0,0 0 0 0 0,1 0 0 0 0,-1 0 0 0 0,0 0 0 0 0,0 0 0 0 0,-1-1 0 0 0,1 1 0 0 0,0 0 0 0 0,0-1 0 0 0,0 1 0 0 0,-2 0 0 0 0,2-1-32 0 0,-8 4 64 0 0,7-3-72 0 0,-1 0 1 0 0,0 0 0 0 0,0 0 0 0 0,1 1-1 0 0,-1-1 1 0 0,1 1 0 0 0,-1-1 0 0 0,1 1-1 0 0,0 0 1 0 0,-1 0 0 0 0,1 0 0 0 0,0 0-1 0 0,-2 3 1 0 0,-13 15 60 0 0,14-17-79 0 0,1-1 1 0 0,0 1-1 0 0,-1-1 0 0 0,1 1 0 0 0,0 0 0 0 0,0 0 0 0 0,0 0 0 0 0,1 0 0 0 0,-1 0 0 0 0,1 0 0 0 0,-2 6 0 0 0,-17 60-318 0 0,16-52 227 0 0,5-15 80 0 0,-1 0 0 0 0,1 0 0 0 0,-1 0 0 0 0,1 1 0 0 0,0-1 0 0 0,0 0 0 0 0,0 0 1 0 0,0 0-1 0 0,0 0 0 0 0,1 0 0 0 0,2 3 0 0 0,21 22-72 0 0,-17-18 53 0 0,-2-3 13 0 0,1 2-5 0 0,0-2-1 0 0,1 1 1 0 0,-1-1 0 0 0,18 11 0 0 0,-7-6 19 0 0,0-1 1 0 0,0-1-1 0 0,25 9 0 0 0,-16-9 2 0 0,-19-7 11 0 0,0 1 0 0 0,0 0 0 0 0,-1 0 0 0 0,1 0-1 0 0,-1 1 1 0 0,0 0 0 0 0,0 0 0 0 0,8 8 0 0 0,-13-10 0 0 0,0 1-1 0 0,0-1 1 0 0,0 0-1 0 0,-1 1 0 0 0,1 0 1 0 0,2 5-1 0 0,2 4 5 0 0,-4-8-14 0 0,0 0 0 0 0,0 0 0 0 0,-1 0 0 0 0,1 0 0 0 0,1 6 0 0 0,-3-8 0 0 0,1-1 0 0 0,-1 1 0 0 0,0 0 0 0 0,0 0 0 0 0,0 0 0 0 0,0-1 0 0 0,0 1 0 0 0,0 0 0 0 0,-1 0 0 0 0,1 0 0 0 0,-1-1 0 0 0,1 1 0 0 0,-1 0 0 0 0,0-1 0 0 0,1 1 0 0 0,-1 0 0 0 0,0-1 0 0 0,-1 2 0 0 0,-29 46-60 0 0,29-46 47 0 0,0-1 0 0 0,0 1 0 0 0,0-1 0 0 0,0 0 0 0 0,0 1 0 0 0,-4 2 0 0 0,-10 11-268 0 0,15-14 105 0 0,-2 0 8 0 0,-27 14-80 0 0,27-14 136 0 0,-1-2 93 0 0,1 0 0 0 0,0 0 0 0 0,0 0 0 0 0,0-1 0 0 0,0 1 0 0 0,0-1 0 0 0,-5-1 0 0 0,7 1 16 0 0,1 1-1 0 0,-1-1 1 0 0,0 1-1 0 0,0-1 1 0 0,0 1-1 0 0,1-1 0 0 0,-1 1 1 0 0,0-1-1 0 0,1 0 1 0 0,-1 1-1 0 0,0-1 1 0 0,1 0-1 0 0,-1 0 1 0 0,1 0-1 0 0,-1 1 0 0 0,1-1 1 0 0,-1 0-1 0 0,1 0 1 0 0,0 0-1 0 0,0 0 1 0 0,-1 0-1 0 0,1 0 1 0 0,0 0-1 0 0,0 0 0 0 0,0 0 1 0 0,0-1-1 0 0,-4-25 4 0 0,3 23 0 0 0,0 1 0 0 0,0-1 0 0 0,1 1 0 0 0,-1-1 0 0 0,1 1 0 0 0,0-1 0 0 0,0-4 0 0 0,1-4 32 0 0,-1 0-1 0 0,-1-13 0 0 0,-1-6 74 0 0,2 27-86 0 0,1 1 0 0 0,0 0 0 0 0,-1 0 1 0 0,1 0-1 0 0,0 0 0 0 0,0 0 0 0 0,1 0 0 0 0,-1 0 0 0 0,0 0 1 0 0,3-3-1 0 0,-2 3 4 0 0,0 1 0 0 0,-1-1 0 0 0,1 0 0 0 0,-1-1 0 0 0,0 1 0 0 0,0 0 0 0 0,1-3 0 0 0,-2-9 121 0 0,0 13-127 0 0,0 1 0 0 0,0-1 0 0 0,0 0 0 0 0,0 0 1 0 0,0 1-1 0 0,0-1 0 0 0,1 0 0 0 0,-1 1 0 0 0,1-1 0 0 0,-1 1 0 0 0,1-1 0 0 0,1-2 0 0 0,6-12 194 0 0,1 0 0 0 0,1 1-1 0 0,0 0 1 0 0,1 1 0 0 0,24-25-1 0 0,10-7 156 0 0,-36 36-338 0 0,0-1 1 0 0,1 1-1 0 0,1 1 1 0 0,14-11-1 0 0,-16 15 23 0 0,-8 4-35 0 0,0 1-1 0 0,1-1 0 0 0,-1 0 1 0 0,0 0-1 0 0,1 0 0 0 0,-1 0 1 0 0,0 0-1 0 0,0 0 0 0 0,0 0 1 0 0,1-2-1 0 0,-1 2 60 0 0,0 3-171 0 0,0 0 115 0 0,-1 0 1 0 0,1-1-1 0 0,-1 1 0 0 0,1 0 1 0 0,-1-1-1 0 0,0 1 0 0 0,1 0 1 0 0,-1 0-1 0 0,0-1 0 0 0,0 1 1 0 0,0 0-1 0 0,-1 0 0 0 0,1 0 1 0 0,0-1-1 0 0,-1 1 0 0 0,1 0 1 0 0,-1-1-1 0 0,0 4 0 0 0,0-3-12 0 0,0 1 1 0 0,0 0-1 0 0,0-1 0 0 0,1 1 0 0 0,-1 0 1 0 0,1 0-1 0 0,0 4 0 0 0,8 26 5 0 0,-12 27-25 0 0,4-49-3 0 0,-1-8 10 0 0,1 0 1 0 0,0 0-1 0 0,0 0 1 0 0,0 0 0 0 0,0 0-1 0 0,1 0 1 0 0,-1 0-1 0 0,1-1 1 0 0,0 1 0 0 0,-1 0-1 0 0,1 0 1 0 0,1-1-1 0 0,1 5 1 0 0,4 2-62 0 0,-6-8 51 0 0,1 1 0 0 0,-1 0-1 0 0,1-1 1 0 0,-1 1 0 0 0,0 0 0 0 0,0 0 0 0 0,0 0-1 0 0,0 0 1 0 0,0 0 0 0 0,0 3 0 0 0,0 6-41 0 0,-1-10 50 0 0,-1 0-1 0 0,1 1 1 0 0,1-1-1 0 0,-1 1 1 0 0,0-1-1 0 0,0 0 1 0 0,0 1-1 0 0,1-1 1 0 0,-1 0-1 0 0,0 0 1 0 0,1 1-1 0 0,0-1 1 0 0,-1 0-1 0 0,1 0 1 0 0,0 0-1 0 0,-1 0 1 0 0,1 1-1 0 0,0-1 1 0 0,0 0-1 0 0,0 0 1 0 0,1 0-1 0 0,10 11-44 0 0,-8-10 34 0 0,-1 1-1 0 0,0 0 1 0 0,1 0 0 0 0,-1 1 0 0 0,0-1 0 0 0,-1 1 0 0 0,1-1 0 0 0,-1 1 0 0 0,1 0-1 0 0,1 4 1 0 0,-4-7 15 0 0,0 0-1 0 0,0 0 1 0 0,1 0-1 0 0,-1 0 1 0 0,0 0-1 0 0,1 0 1 0 0,-1 0-1 0 0,1 0 1 0 0,-1 0-1 0 0,1-1 1 0 0,-1 1-1 0 0,1 0 1 0 0,0 0-1 0 0,-1-1 0 0 0,1 1 1 0 0,0 0-1 0 0,-1-1 1 0 0,3 2-1 0 0,23 19-105 0 0,-15-6 49 0 0,-10-14 58 0 0,-1 1 0 0 0,1-1 0 0 0,0 0-1 0 0,0 0 1 0 0,0 1 0 0 0,0-1 0 0 0,0 0-1 0 0,0 0 1 0 0,0 0 0 0 0,1 0 0 0 0,-1 0-1 0 0,0 0 1 0 0,0 0 0 0 0,1-1 0 0 0,1 2-1 0 0,10-2 3 0 0,-6-2 10 0 0,0 0 0 0 0,0-1-1 0 0,0 0 1 0 0,-1 0-1 0 0,1-1 1 0 0,-1 0 0 0 0,1 0-1 0 0,-1 0 1 0 0,-1-1 0 0 0,1 1-1 0 0,-1-2 1 0 0,10-9 0 0 0,0-3 19 0 0,-12 15-18 0 0,1-1-1 0 0,-1 0 0 0 0,0 0 0 0 0,0 0 0 0 0,0 0 1 0 0,4-9-1 0 0,15-30 75 0 0,-18 36-9 0 0,-1 1-1 0 0,1-1 1 0 0,-1 1 0 0 0,0-1-1 0 0,-1 0 1 0 0,0 0 0 0 0,0 0-1 0 0,0 0 1 0 0,-1-1 0 0 0,1-12-1 0 0,0-14 286 0 0,-1 22-249 0 0,-1 1 0 0 0,0-1-1 0 0,0 1 1 0 0,-3-16 0 0 0,-4-2 136 0 0,-11-35 0 0 0,16 60-236 0 0,-1-1-1 0 0,1 1 1 0 0,-1-1-1 0 0,0 1 1 0 0,0 0-1 0 0,-1 0 0 0 0,1 1 1 0 0,-7-7-1 0 0,-10-10 41 0 0,16 15-110 0 0,0 0 0 0 0,0 0 1 0 0,-1 1-1 0 0,0-1 0 0 0,0 1 0 0 0,0 0 1 0 0,0 1-1 0 0,-1-1 0 0 0,0 1 0 0 0,1 0 1 0 0,-1 1-1 0 0,0-1 0 0 0,0 1 0 0 0,-1 0 1 0 0,1 1-1 0 0,0-1 0 0 0,-1 1 0 0 0,1 0 1 0 0,-1 1-1 0 0,1 0 0 0 0,-1 0 0 0 0,1 0 1 0 0,-1 1-1 0 0,1 0 0 0 0,0 0 0 0 0,-1 0 1 0 0,1 1-1 0 0,-9 4 0 0 0,14-6-28 0 0,-1 1 0 0 0,1 0 0 0 0,0-1 0 0 0,-1 1 0 0 0,1 0 0 0 0,0 0 0 0 0,0 0 0 0 0,0 0 0 0 0,0 0 1 0 0,0 1-1 0 0,0-1 0 0 0,0 0 0 0 0,0 0 0 0 0,0 1 0 0 0,1-1 0 0 0,-1 0 0 0 0,0 1 0 0 0,0 2 0 0 0,-10 14-1622 0 0,-1-6-984 0 0,5 3-4842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40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8288 0 0,'-36'20'13527'0'0,"38"-20"-12649"0"0,47-4 1784 0 0,-46 4-2554 0 0,1 0 51 0 0,22 3 815 0 0,40-2 0 0 0,-48-1-1146 0 0,5 3-31 0 0,-20-2 169 0 0,0 0-1 0 0,0 0 1 0 0,0-1-1 0 0,0 0 1 0 0,0 0-1 0 0,0 0 1 0 0,4 0-1 0 0,9-2-16 0 0,-1 0-897 0 0,-1-1 1 0 0,25-7 0 0 0,-26 5-4990 0 0,4 1-1856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14:2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10624 0 0,'0'0'3125'0'0,"-1"2"-2033"0"0,-2 5-265 0 0,2-6-603 0 0,0 1 0 0 0,1 0-1 0 0,-1-1 1 0 0,0 1 0 0 0,0-1 0 0 0,0 1 0 0 0,0-1 0 0 0,-1 0 0 0 0,1 1-1 0 0,0-1 1 0 0,-3 2 0 0 0,-4 4 561 0 0,0 0 1 0 0,0 1-1 0 0,-8 10 0 0 0,15-16-467 0 0,-17 16 703 0 0,14-14-968 0 0,-11 23 190 0 0,12-20-231 0 0,1 0-1 0 0,-1 0 1 0 0,1 0-1 0 0,1 0 1 0 0,-2 8-1 0 0,2-9-11 0 0,0 1 0 0 0,0-1 0 0 0,1 0 0 0 0,-1 1 0 0 0,1-1 0 0 0,1 0 0 0 0,1 10 0 0 0,0 10 0 0 0,-1-19 0 0 0,0 0 0 0 0,0 0 0 0 0,0 0 0 0 0,4 9 0 0 0,3 20 0 0 0,-7-32 0 0 0,0 0 0 0 0,0 0 0 0 0,0 1 0 0 0,0-1 0 0 0,0-1 0 0 0,1 1 0 0 0,0 0 0 0 0,0 0 0 0 0,0-1 0 0 0,0 1 0 0 0,1-1 0 0 0,3 5 0 0 0,7 9 0 0 0,-10-13 0 0 0,1 0 0 0 0,-1 0 0 0 0,0 0 0 0 0,1-1 0 0 0,0 1 0 0 0,0-1 0 0 0,0 0 0 0 0,0 0 0 0 0,1 0 0 0 0,-1-1 0 0 0,9 4 0 0 0,-4-1 0 0 0,3 0 1 0 0,20-3-12 0 0,-24-1-10 0 0,1-1-2 0 0,17-8 13 0 0,-8 3 10 0 0,-14 4 0 0 0,0-1 0 0 0,1 1 0 0 0,-1-1 0 0 0,0 1 0 0 0,0-1 0 0 0,0 0 0 0 0,-1-1 0 0 0,1 1 0 0 0,4-4 0 0 0,-2 1 22 0 0,0 0-1 0 0,-1-1 0 0 0,0 1 0 0 0,1-1 1 0 0,-2-1-1 0 0,1 1 0 0 0,-1 0 0 0 0,0-1 1 0 0,0 0-1 0 0,-1 0 0 0 0,0 0 0 0 0,0 0 1 0 0,-1-1-1 0 0,0 1 0 0 0,0-1 0 0 0,-1 0 1 0 0,1-10-1 0 0,-2 10 99 0 0,1-1 1 0 0,4-16-1 0 0,-4 19-110 0 0,-1-1 0 0 0,1 1-1 0 0,-1 0 1 0 0,0 0 0 0 0,0 0 0 0 0,-1 0-1 0 0,0 0 1 0 0,0 0 0 0 0,-3-10 0 0 0,2-3 846 0 0,1 17-778 0 0,1-1 1 0 0,0 1-1 0 0,0-1 1 0 0,-1 1-1 0 0,1-1 1 0 0,-1 1-1 0 0,-1-5 1 0 0,-6-8-199 0 0,5 8 150 0 0,-1-1 0 0 0,1 1 0 0 0,-2 0-1 0 0,1 0 1 0 0,-1 0 0 0 0,-6-6 0 0 0,3 5-28 0 0,5 3-10 0 0,-1 1 0 0 0,0 0 0 0 0,0 0 0 0 0,0 1-1 0 0,0-1 1 0 0,0 1 0 0 0,-1 0 0 0 0,1 0 0 0 0,-7-3 0 0 0,8 7 8 0 0,-1-1 0 0 0,-12-8 0 0 0,13 7 0 0 0,0 0 0 0 0,0 0 0 0 0,0 0 0 0 0,-1 0 0 0 0,1 1 0 0 0,0 0 0 0 0,-1-1 0 0 0,1 1 0 0 0,0 0 0 0 0,-1 1 0 0 0,1-1 0 0 0,-7 2 0 0 0,8-1 0 0 0,-1 1 1 0 0,1-1-1 0 0,0 1 0 0 0,-1-1 0 0 0,1 1 0 0 0,0 0 0 0 0,0 0 0 0 0,0 0 1 0 0,0 0-1 0 0,0 0 0 0 0,1 0 0 0 0,-1 1 0 0 0,-1 2 0 0 0,-1 2-2 0 0,1 1-1 0 0,-5 16 0 0 0,-3 8-296 0 0,3-15-52 0 0,2 1 0 0 0,0-1 1 0 0,-4 23-1 0 0,2 0-4214 0 0,5-25 1116 0 0,2 1-3348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41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6912 0 0,'18'0'14126'0'0,"-18"2"-12999"0"0,1 2-966 0 0,-1 0 1 0 0,1 0 0 0 0,-1 0 0 0 0,1 0 0 0 0,1 0-1 0 0,-1 0 1 0 0,2 3 0 0 0,7 21-126 0 0,1 43 21 0 0,-4-24 77 0 0,-6-36-114 0 0,0 0 1 0 0,-1 1-1 0 0,0-1 0 0 0,-1 0 1 0 0,0 0-1 0 0,-5 19 1 0 0,5-25-38 0 0,1 1 1 0 0,0-1 0 0 0,-1 1-1 0 0,2 0 1 0 0,-1-1 0 0 0,1 1 0 0 0,-1-1-1 0 0,2 1 1 0 0,1 5 0 0 0,-1-3-58 0 0,-1 0 0 0 0,1 0 0 0 0,-1 0 0 0 0,0 9 1 0 0,-1-9-60 0 0,1 23-1116 0 0,-1-29 560 0 0,1 0 1 0 0,-1 0-1 0 0,1 0 1 0 0,-1 0-1 0 0,1 0 0 0 0,0 0 1 0 0,1 3-1 0 0,9 5-6365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42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11056 0 0,'11'-5'852'0'0,"7"-2"-511"0"0,-14 3-298 0 0,0 0 105 0 0,37-23 3837 0 0,-36 25-3608 0 0,0-1-1 0 0,0 1 1 0 0,0 0 0 0 0,1 0-1 0 0,-1 0 1 0 0,1 1 0 0 0,-1 0-1 0 0,1 0 1 0 0,-1 0 0 0 0,1 1-1 0 0,0 0 1 0 0,-1 0 0 0 0,1 0 0 0 0,-1 1-1 0 0,1 0 1 0 0,10 2 0 0 0,10 11 711 0 0,-24-13-1040 0 0,0-1 0 0 0,0 1 0 0 0,0 0 0 0 0,0 0 0 0 0,0-1 0 0 0,0 1 0 0 0,-1 1 1 0 0,1-1-1 0 0,0 0 0 0 0,-1 0 0 0 0,1 1 0 0 0,-1-1 0 0 0,1 0 0 0 0,-1 1 0 0 0,1 0 1 0 0,-1-1-1 0 0,0 1 0 0 0,0 0 0 0 0,0 0 0 0 0,2 3 0 0 0,4 17 66 0 0,0-1-1 0 0,-1 1 0 0 0,-1 0 1 0 0,-1 1-1 0 0,2 34 0 0 0,-6-41-113 0 0,0 1 0 0 0,-1 0 0 0 0,-1 0 0 0 0,-7 28 0 0 0,4-23 0 0 0,-28 107-1510 0 0,6-30 96 0 0,23-85 796 0 0,-1 1 0 0 0,-9 17 0 0 0,0 3-645 0 0,14-34 1208 0 0,-1 1 0 0 0,0 0-1 0 0,0-1 1 0 0,0 1 0 0 0,0-1 0 0 0,0 1-1 0 0,-1-1 1 0 0,1 0 0 0 0,0 0 0 0 0,-3 3 0 0 0,-5 4-207 0 0,9-7 255 0 0,0-1 1 0 0,0 1-1 0 0,-1-1 0 0 0,1 0 1 0 0,0 1-1 0 0,0-1 1 0 0,-1 0-1 0 0,1 1 1 0 0,0-1-1 0 0,-1 0 0 0 0,1 0 1 0 0,0 1-1 0 0,-1-1 1 0 0,1 0-1 0 0,0 0 1 0 0,-1 1-1 0 0,1-1 0 0 0,-1 0 1 0 0,1 0-1 0 0,0 0 1 0 0,-1 0-1 0 0,1 0 0 0 0,-3 1 1792 0 0,14-13-1256 0 0,-6 6-169 0 0,0 0-1 0 0,1 1 0 0 0,0 0 1 0 0,0 0-1 0 0,12-8 0 0 0,-6 7-44 0 0,-7 4-194 0 0,0-1 0 0 0,0 1-1 0 0,0-1 1 0 0,0 1-1 0 0,1 1 1 0 0,-1-1 0 0 0,9 0-1 0 0,14-5 211 0 0,-24 5-308 0 0,0 1 0 0 0,0 0 0 0 0,1 0-1 0 0,-1 0 1 0 0,0 0 0 0 0,0 1 0 0 0,1-1-1 0 0,5 2 1 0 0,0-1 72 0 0,-1 0-1 0 0,1 0 1 0 0,-1-1 0 0 0,15-3-1 0 0,-1 0-56 0 0,5-4-1817 0 0,-13 2-1303 0 0,-4 5-4511 0 0</inkml:trace>
  <inkml:trace contextRef="#ctx0" brushRef="#br0" timeOffset="1">639 172 3224 0 0,'0'-43'16894'0'0,"-2"46"-15725"0"0,-2 1-988 0 0,1 1 0 0 0,0 0 0 0 0,0 0 0 0 0,1 0-1 0 0,0 1 1 0 0,-1-1 0 0 0,2 0 0 0 0,-1 1 0 0 0,1-1-1 0 0,0 1 1 0 0,0 0 0 0 0,0 10 0 0 0,0 8-292 0 0,7 42-1 0 0,-6-59 192 0 0,3 9-80 0 0,1-1 0 0 0,0 0 0 0 0,1 1 0 0 0,1-2 0 0 0,0 1 0 0 0,1 0 0 0 0,0-1 0 0 0,1-1 0 0 0,1 1 0 0 0,0-1 0 0 0,1-1 0 0 0,0 0 0 0 0,22 20 0 0 0,16 15 0 0 0,-10-7 0 0 0,-37-39 0 0 0,7 6 0 0 0,0 1 0 0 0,1-1 0 0 0,12 7 0 0 0,-18-12 0 0 0,0 0 0 0 0,0-1 0 0 0,1 1 0 0 0,-1-1 0 0 0,1 0 0 0 0,-1 0 0 0 0,1 0 0 0 0,-1-1 0 0 0,1 1 0 0 0,-1-1 0 0 0,1 0 0 0 0,-1 0 0 0 0,1 0 0 0 0,3-1 0 0 0,-4 0 32 0 0,0 0 0 0 0,0 0-1 0 0,0 0 1 0 0,0-1 0 0 0,0 1-1 0 0,-1-1 1 0 0,1 1 0 0 0,0-1-1 0 0,-1 0 1 0 0,0 0 0 0 0,4-3-1 0 0,0-2 121 0 0,-1 1 0 0 0,10-14 0 0 0,-1-3-54 0 0,-2 0 0 0 0,-1 0 0 0 0,-1-1 1 0 0,-1-1-1 0 0,-1 1 0 0 0,-2-1 0 0 0,0-1 0 0 0,5-50 0 0 0,-8 53-42 0 0,-2 0 0 0 0,0-1 1 0 0,-1 1-1 0 0,-1 0 0 0 0,-4-24 0 0 0,0 24 5 0 0,2 9 64 0 0,0 0 1 0 0,-1 0-1 0 0,0 1 0 0 0,-10-21 0 0 0,12 30-155 0 0,0-1 0 0 0,-1 2-1 0 0,0-1 1 0 0,0 0 0 0 0,0 0 0 0 0,0 1-1 0 0,-1 0 1 0 0,1 0 0 0 0,-1 0 0 0 0,0 0-1 0 0,0 0 1 0 0,0 1 0 0 0,0 0 0 0 0,0 0 0 0 0,-1 0-1 0 0,1 0 1 0 0,-9-2 0 0 0,6 3 26 0 0,-1-1 1 0 0,0 1 0 0 0,1 1-1 0 0,-1-1 1 0 0,1 2-1 0 0,-1-1 1 0 0,0 1-1 0 0,1 0 1 0 0,-1 0-1 0 0,1 1 1 0 0,-1 0-1 0 0,1 0 1 0 0,-11 6 0 0 0,7-3 4 0 0,0 1 0 0 0,1 0 0 0 0,0 1 0 0 0,0 0 0 0 0,1 0 0 0 0,0 1 0 0 0,0 0 0 0 0,-8 11 0 0 0,9-8-1 0 0,2 0 0 0 0,-1 0 0 0 0,2 0 0 0 0,-1 1 0 0 0,2 0 0 0 0,0 0 0 0 0,0 0 0 0 0,1 0 0 0 0,-3 24 0 0 0,5-30 0 0 0,1 0 0 0 0,0 0 0 0 0,0 0 0 0 0,1 0 0 0 0,0 0 0 0 0,0 0 0 0 0,0 0 0 0 0,1 0 0 0 0,0 0 0 0 0,0-1 0 0 0,0 1 0 0 0,1-1 0 0 0,-1 1 0 0 0,1-1 0 0 0,1 0 0 0 0,3 5 0 0 0,-2-5 0 0 0,0 1 0 0 0,0-1 0 0 0,0-1 0 0 0,0 1 0 0 0,1-1 0 0 0,0 0 0 0 0,0 0 0 0 0,0 0 0 0 0,0-1 0 0 0,0 0 0 0 0,1 0 0 0 0,0-1 0 0 0,8 3 0 0 0,-2-3 0 0 0,0 1 0 0 0,0-2 0 0 0,0 1 0 0 0,0-2 0 0 0,16 0 0 0 0,-21-1 0 0 0,0-1 0 0 0,1 1 0 0 0,-1-1 0 0 0,0-1 0 0 0,0 1 0 0 0,0-1 0 0 0,0-1 0 0 0,-1 1 0 0 0,8-6 0 0 0,2-3-1498 0 0,27-24-1 0 0,-36 29 348 0 0,9-8-6724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4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45 13128 0 0,'0'0'1186'0'0,"-11"5"7218"0"0,12-7-7935 0 0,1-1-390 0 0,0 0-1 0 0,1 0 1 0 0,-1 1-1 0 0,1-1 1 0 0,-1 1-1 0 0,1 0 1 0 0,0 0-1 0 0,0 0 1 0 0,0 0-1 0 0,1 0 1 0 0,-1 1-1 0 0,0-1 1 0 0,0 1-1 0 0,1 0 1 0 0,5-1-1 0 0,9-2 80 0 0,35-2-1 0 0,-30 4-137 0 0,4 0-291 0 0,31 1 1 0 0,-23 4-6644 0 0,-17 1-537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4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0 489 5528 0 0,'0'0'422'0'0,"2"1"101"0"0,39 12 6625 0 0,0-8-3527 0 0,-17-4-2246 0 0,39-4-1 0 0,-38-1-1258 0 0,-1-1-1 0 0,1-1 0 0 0,45-18 0 0 0,-24 8-1689 0 0,-11 5-5216 0 0</inkml:trace>
  <inkml:trace contextRef="#ctx0" brushRef="#br0" timeOffset="1">877 94 12440 0 0,'0'0'957'0'0,"2"-2"-442"0"0,58-50 5422 0 0,-54 48-5534 0 0,1 0 0 0 0,-1 1 0 0 0,0 0 1 0 0,1 0-1 0 0,0 0 0 0 0,-1 1 1 0 0,1 0-1 0 0,0 0 0 0 0,8 0 0 0 0,21-7 925 0 0,-33 8-1303 0 0,1 0 0 0 0,-1 1 0 0 0,0 0 0 0 0,1-1 0 0 0,-1 1 0 0 0,0 0 0 0 0,0 1 0 0 0,1-1 0 0 0,-1 1 0 0 0,0-1 0 0 0,1 1 0 0 0,-1 0 0 0 0,5 3 0 0 0,4 2-9 0 0,-11-5-16 0 0,1 1 0 0 0,-1 0 0 0 0,0-1 0 0 0,1 1 0 0 0,-1 0 0 0 0,0 0 0 0 0,-1 0 0 0 0,1 0 0 0 0,0-1 0 0 0,0 1 0 0 0,-1 1 0 0 0,1-1 0 0 0,-1 0 0 0 0,1 2 0 0 0,0 33 0 0 0,-2-24 0 0 0,0 12-247 0 0,-1 0 1 0 0,-1 0-1 0 0,-13 46 0 0 0,-30 69-2174 0 0,40-123 1844 0 0,-2 0-1 0 0,-10 16 1 0 0,7-13-19 0 0,-17 21-660 0 0,8-13 550 0 0,-17 16-216 0 0,20-22 4933 0 0,19-23-3474 0 0,2 0-368 0 0,1-1 0 0 0,0 2 0 0 0,-1-1 0 0 0,1 0 0 0 0,0 1-1 0 0,0 0 1 0 0,8 1 0 0 0,-5-1 33 0 0,0 0 0 0 0,14-1 1 0 0,19-8 404 0 0,-29 5-384 0 0,0 2 0 0 0,0-1-1 0 0,0 2 1 0 0,14-1 0 0 0,-15 1-109 0 0,0 0 0 0 0,20-5 1 0 0,6-1-89 0 0,-27 5-498 0 0,1 0-1 0 0,-1-1 1 0 0,1 0 0 0 0,-1 0-1 0 0,0-1 1 0 0,13-7 0 0 0,-4 0-1398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43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79 15808 0 0,'0'0'2557'0'0,"-2"2"-1623"0"0,-3 2-575 0 0,1 0 0 0 0,-1 0-1 0 0,1 1 1 0 0,0 0 0 0 0,0 0-1 0 0,0 0 1 0 0,1 1 0 0 0,-1-1-1 0 0,-2 8 1 0 0,2-5-166 0 0,1-2-75 0 0,1-1-1 0 0,0 2 0 0 0,0-1 0 0 0,0 0 0 0 0,1 0 1 0 0,-1 12-1 0 0,-2 5 4 0 0,1-2-93 0 0,0 1 1 0 0,2 0 0 0 0,0 0 0 0 0,1-1-1 0 0,2 1 1 0 0,0 0 0 0 0,1-1 0 0 0,12 42-1 0 0,-10-50-28 0 0,0-1 0 0 0,1 0 0 0 0,1 0 0 0 0,0-1 0 0 0,1 0 0 0 0,8 10 0 0 0,-12-16-5 0 0,1 0-1 0 0,-1-1 0 0 0,1 0 1 0 0,0 0-1 0 0,0 0 0 0 0,0 0 1 0 0,0-1-1 0 0,1 0 0 0 0,-1 0 1 0 0,1 0-1 0 0,6 1 0 0 0,-8-2 2 0 0,1-1-1 0 0,-1 1 1 0 0,1-1-1 0 0,-1-1 1 0 0,1 1-1 0 0,-1-1 1 0 0,1 1-1 0 0,-1-1 0 0 0,1 0 1 0 0,0-1-1 0 0,-1 1 1 0 0,1-1-1 0 0,-1 0 1 0 0,9-3-1 0 0,8-15 5 0 0,-18 17 2 0 0,0 0-1 0 0,-1-1 0 0 0,1 1 1 0 0,-1-1-1 0 0,1 0 0 0 0,-1 0 1 0 0,0 0-1 0 0,0 0 0 0 0,0 0 1 0 0,-1 0-1 0 0,1 0 0 0 0,0-4 1 0 0,2-6 16 0 0,5-25-1 0 0,-2 5 5 0 0,-2 19 4 0 0,-2 0 0 0 0,0 0 0 0 0,0 0 0 0 0,1-26 1 0 0,-3 16 37 0 0,5-31 0 0 0,-3 39 0 0 0,-1 1 1 0 0,-1-1-1 0 0,-1 1 1 0 0,-1-23-1 0 0,-1 22 0 0 0,1 7-31 0 0,0 1 0 0 0,0 0 0 0 0,-1 0 1 0 0,0 0-1 0 0,0 0 0 0 0,-5-10 0 0 0,0 3 16 0 0,6 12-43 0 0,0 0 1 0 0,-1 1-1 0 0,1-1 0 0 0,0 0 0 0 0,-1 1 1 0 0,0 0-1 0 0,1-1 0 0 0,-1 1 0 0 0,0 0 0 0 0,-3-2 1 0 0,4 3-6 0 0,-3-4 4 0 0,-1 1 1 0 0,0-1 0 0 0,0 1-1 0 0,-1 1 1 0 0,1-1 0 0 0,-1 1-1 0 0,0 0 1 0 0,1 0 0 0 0,-1 0-1 0 0,-1 1 1 0 0,1 0 0 0 0,-12-2-1 0 0,1 2-23 0 0,12 1 0 0 0,0 0 1 0 0,0 0-1 0 0,-1 1 0 0 0,1 0 1 0 0,0 0-1 0 0,0 0 0 0 0,0 1 1 0 0,-1 0-1 0 0,1 0 0 0 0,0 0 1 0 0,0 0-1 0 0,-7 4 0 0 0,7-3 0 0 0,0 0 0 0 0,0 0 0 0 0,1 0-1 0 0,-1 1 1 0 0,1-1 0 0 0,0 1 0 0 0,0 0-1 0 0,0 1 1 0 0,0-1 0 0 0,0 1 0 0 0,1 0 0 0 0,-1 0-1 0 0,1 0 1 0 0,-5 8 0 0 0,7-9 7 0 0,-1 1 0 0 0,1 0 0 0 0,0-1-1 0 0,0 1 1 0 0,0 0 0 0 0,0 0 0 0 0,0 0 0 0 0,1 0 0 0 0,0 0 0 0 0,0 0-1 0 0,0 0 1 0 0,0 0 0 0 0,1 0 0 0 0,0 0 0 0 0,-1 0 0 0 0,1-1 0 0 0,1 1 0 0 0,-1 0-1 0 0,2 4 1 0 0,3 14 11 0 0,-5-18 0 0 0,-1 1 0 0 0,1-1 0 0 0,1 0 0 0 0,-1 0 0 0 0,1 1 0 0 0,0-1 0 0 0,2 4 0 0 0,1 0 0 0 0,1 1 0 0 0,0-1 0 0 0,9 9 0 0 0,-11-14 0 0 0,-1 0 0 0 0,1 0 0 0 0,0 0 0 0 0,0-1 0 0 0,0 1 0 0 0,0-1 0 0 0,1 0 0 0 0,-1 0 0 0 0,6 2 0 0 0,1-1 0 0 0,-6-1 0 0 0,0-1 0 0 0,0 1 0 0 0,0-1 0 0 0,0 0 0 0 0,1 0 0 0 0,-1 0 0 0 0,0-1 0 0 0,1 0 0 0 0,-1 0 0 0 0,6-1 0 0 0,-10 1 0 0 0,21-5-48 0 0,1-1 0 0 0,41-16 0 0 0,-38 12-352 0 0,-21 8-69 0 0,1 1-1 0 0,-1-1 1 0 0,0-1-1 0 0,0 1 1 0 0,9-6-1 0 0,4-7-1281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4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1 353 6912 0 0,'0'0'622'0'0,"3"0"-512"0"0,15 0-47 0 0,15-2 4533 0 0,21 0 1947 0 0,-19 2-5662 0 0,0 1-1 0 0,50 8 0 0 0,-51-8-1622 0 0,-20-1 34 0 0,14 0-850 0 0</inkml:trace>
  <inkml:trace contextRef="#ctx0" brushRef="#br0" timeOffset="1">785 122 6912 0 0,'30'-13'528'0'0,"-25"10"-397"0"0,-6 1-76 0 0,-6-7 363 0 0,7 1 874 0 0,0 8-1166 0 0,0-1 0 0 0,1 0 0 0 0,-1 1 1 0 0,0-1-1 0 0,0 1 0 0 0,0-1 0 0 0,0 0 0 0 0,0 1 1 0 0,-1-1-1 0 0,1 1 0 0 0,0-1 0 0 0,0 1 1 0 0,0-1-1 0 0,0 1 0 0 0,-1-1 0 0 0,1 1 1 0 0,0-1-1 0 0,0 1 0 0 0,-1-1 0 0 0,1 1 1 0 0,0-1-1 0 0,-1 1 0 0 0,1-1 0 0 0,-1 1 1 0 0,1-1-1 0 0,-1 1 0 0 0,0-1 0 0 0,-8-4 1295 0 0,7 5-1042 0 0,0-1 1 0 0,0 0-1 0 0,0 0 0 0 0,0-1 0 0 0,1 1 1 0 0,-1 0-1 0 0,0 0 0 0 0,0-1 1 0 0,1 0-1 0 0,-3-2 0 0 0,0-1 164 0 0,1 1-1 0 0,0 0 1 0 0,-1 0-1 0 0,0 0 1 0 0,0 0-1 0 0,-7-4 1 0 0,8 4-463 0 0,2 3 124 0 0,0 0-1 0 0,0 0 1 0 0,0 1 0 0 0,0-1-1 0 0,0 0 1 0 0,0 0-1 0 0,0 0 1 0 0,0 1 0 0 0,0-1-1 0 0,0 1 1 0 0,0-1-1 0 0,0 1 1 0 0,-1-1 0 0 0,-1 0-1 0 0,-17 0-48 0 0,13 0-150 0 0,0 1-1 0 0,0-1 1 0 0,-10 2 0 0 0,15-1-5 0 0,1 0-1 0 0,0 1 1 0 0,0-1 0 0 0,0 1-1 0 0,-1-1 1 0 0,1 1 0 0 0,0-1 0 0 0,0 1-1 0 0,0 0 1 0 0,-2 1 0 0 0,-5 3 1 0 0,7-5-1 0 0,0 1 0 0 0,0-1 0 0 0,-1 1 0 0 0,1 0 0 0 0,0-1 0 0 0,0 1 0 0 0,0 0 0 0 0,0 0 0 0 0,0 0 0 0 0,0 0 0 0 0,1 0 0 0 0,-1 0 0 0 0,0 0 0 0 0,0 0 0 0 0,1 0 0 0 0,-1 0 0 0 0,0 0 0 0 0,1 0 0 0 0,-1 0 0 0 0,1 1 0 0 0,0-1 0 0 0,-1 0 0 0 0,1 0 0 0 0,0 1 0 0 0,0-1 0 0 0,0 0 0 0 0,0 0 0 0 0,0 1 0 0 0,0 1 0 0 0,0-2 0 0 0,0 0 0 0 0,0-1 0 0 0,0 1 0 0 0,0 0 0 0 0,-1 0 0 0 0,1 0 0 0 0,0 0 0 0 0,0 0 0 0 0,-1-1 0 0 0,1 1 0 0 0,-1 0 0 0 0,1 0 0 0 0,-1 0 0 0 0,1-1 0 0 0,-1 1 0 0 0,1 0 0 0 0,-1-1 0 0 0,0 1 0 0 0,1 0 0 0 0,-1-1 0 0 0,0 1 0 0 0,1-1 0 0 0,-1 1 0 0 0,-1 0 0 0 0,1-1 0 0 0,1 0 0 0 0,-1 1 0 0 0,0-1 0 0 0,1 1 0 0 0,-1-1 0 0 0,0 0 0 0 0,1 1 0 0 0,-1 0 0 0 0,1-1 0 0 0,-1 1 0 0 0,1-1 0 0 0,-1 1 0 0 0,1-1 0 0 0,0 1 0 0 0,-1 0 0 0 0,1-1 0 0 0,0 1 0 0 0,-1 0 0 0 0,1 0 0 0 0,0-1 0 0 0,0 1 0 0 0,0 0 0 0 0,0 1 0 0 0,1 9 0 0 0,1 5 0 0 0,-7 5 2 0 0,3-14-27 0 0,0-1 0 0 0,1 1 0 0 0,-1 8 0 0 0,2-12-51 0 0,18 5-88 0 0,-14-5 150 0 0,9 6-60 0 0,-12-8 70 0 0,-1-1 1 0 0,1 0 0 0 0,-1 0 0 0 0,1 1 0 0 0,-1-1-1 0 0,1 0 1 0 0,-1 0 0 0 0,1 0 0 0 0,-1 1 0 0 0,1-1-1 0 0,-1 0 1 0 0,1 0 0 0 0,-1 0 0 0 0,1 0 0 0 0,-1 0-1 0 0,1 0 1 0 0,-1 0 0 0 0,1 0 0 0 0,-1 0 0 0 0,1 0-1 0 0,0 0 1 0 0,2-1-6 0 0,0 1 7 0 0,-3 1 5 0 0,1-1 0 0 0,0 0-1 0 0,0 0 1 0 0,-1 0 0 0 0,1 1 0 0 0,0-1 0 0 0,0 0-1 0 0,0 0 1 0 0,-1-1 0 0 0,1 1 0 0 0,0 0 0 0 0,0 0-1 0 0,-1 0 1 0 0,1 0 0 0 0,0-1 0 0 0,0 1 0 0 0,-1 0-1 0 0,1-1 1 0 0,0 1 0 0 0,0-1 0 0 0,2-1 19 0 0,-1 1 0 0 0,0-1 0 0 0,1 1 0 0 0,-1 0 0 0 0,1 0 0 0 0,0 0 1 0 0,5-2-1 0 0,-4 2-5 0 0,-1 0 1 0 0,1 0 0 0 0,0-1-1 0 0,-1 0 1 0 0,1 1-1 0 0,-1-1 1 0 0,1-1 0 0 0,-1 1-1 0 0,0 0 1 0 0,0-1 0 0 0,0 0-1 0 0,0 1 1 0 0,0-1 0 0 0,2-4-1 0 0,-3 4-17 0 0,1 1 0 0 0,-1-1 0 0 0,1 1 0 0 0,-1 0 0 0 0,1 0 0 0 0,3-1 0 0 0,-4 2 0 0 0,0 0 0 0 0,0-1 0 0 0,0 1 0 0 0,0 0 0 0 0,-1 0 0 0 0,1-1 0 0 0,0 1 0 0 0,-1-1 0 0 0,1 0 0 0 0,-1 1 0 0 0,0-1 0 0 0,0 0 0 0 0,0 0 0 0 0,2-3 0 0 0,-1-4 0 0 0,-2 8 0 0 0,1-1 0 0 0,-1 1 0 0 0,0 0 0 0 0,0 0 0 0 0,1 0 0 0 0,-1 0 0 0 0,0 0 0 0 0,1 0 0 0 0,-1 0 0 0 0,1 0 0 0 0,0 0 0 0 0,-1 0 0 0 0,1 0 0 0 0,0 0 0 0 0,1-1 0 0 0,11-7-10 0 0,-13 8 11 0 0,1 1 0 0 0,0-1 0 0 0,-1 1 0 0 0,1-1 1 0 0,0 1-1 0 0,0 0 0 0 0,-1 0 0 0 0,1-1 0 0 0,0 1 1 0 0,0 0-1 0 0,-1 0 0 0 0,1 0 0 0 0,0 0 1 0 0,0 0-1 0 0,0 0 0 0 0,-1 0 0 0 0,1 0 0 0 0,0 0 1 0 0,0 0-1 0 0,0 0 0 0 0,-1 1 0 0 0,1-1 0 0 0,0 0 1 0 0,0 0-1 0 0,-1 1 0 0 0,1-1 0 0 0,0 1 0 0 0,-1-1 1 0 0,1 0-1 0 0,0 1 0 0 0,-1-1 0 0 0,1 1 1 0 0,-1 0-1 0 0,1-1 0 0 0,-1 1 0 0 0,1-1 0 0 0,-1 1 1 0 0,1 1-1 0 0,3 2-22 0 0,-2-2 21 0 0,0 1 0 0 0,-1-1 0 0 0,0 0 0 0 0,1 0 0 0 0,-1 1 0 0 0,0-1 0 0 0,0 1 0 0 0,0-1 0 0 0,0 1 0 0 0,-1-1 0 0 0,1 1 0 0 0,-1 0 0 0 0,1-1 0 0 0,-1 5 0 0 0,0-3 0 0 0,0 0 0 0 0,1-1 0 0 0,0 1 0 0 0,-1 0 0 0 0,1-1 0 0 0,1 1 0 0 0,-1-1 0 0 0,0 0 0 0 0,3 5 0 0 0,7 7 0 0 0,-8-12 0 0 0,-1 0 0 0 0,1 1 0 0 0,-1 0 0 0 0,0-1 0 0 0,0 1 0 0 0,0 0 0 0 0,0 0 0 0 0,0 0 0 0 0,-1 0 0 0 0,0 0 0 0 0,1 5 0 0 0,-1 0 0 0 0,-1-5 0 0 0,0-1 0 0 0,0 1 0 0 0,1 0 0 0 0,-1-1 0 0 0,1 1 0 0 0,0-1 0 0 0,0 1 0 0 0,3 5 0 0 0,-2-5 0 0 0,1 1 0 0 0,0 0 0 0 0,0 1 0 0 0,-1-1 0 0 0,0 1 0 0 0,0-1 0 0 0,0 1 0 0 0,-1 0 0 0 0,0 0 0 0 0,1 11 0 0 0,4 12-231 0 0,-5-26 78 0 0,-1 0-1 0 0,1-1 1 0 0,0 1 0 0 0,-1 0-1 0 0,1-1 1 0 0,-1 1-1 0 0,0 0 1 0 0,0 0 0 0 0,0 0-1 0 0,0-1 1 0 0,0 1-1 0 0,0 0 1 0 0,-2 5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2:46:4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5 162 14888 0 0,'0'0'1749'0'0,"0"4"-895"0"0,-2 13 194 0 0,1-12-763 0 0,1 0 0 0 0,-1 0 0 0 0,1-1 0 0 0,0 1 0 0 0,0 0-1 0 0,0 0 1 0 0,2 5 0 0 0,4 4 260 0 0,-5-12-490 0 0,0 0 0 0 0,0 0 0 0 0,0 1 1 0 0,0-1-1 0 0,-1 0 0 0 0,1 0 1 0 0,0 1-1 0 0,-1-1 0 0 0,0 3 0 0 0,0 8 152 0 0,-1-11-165 0 0,1 1 1 0 0,0-1-1 0 0,0 0 1 0 0,0 1-1 0 0,0-1 1 0 0,0 0-1 0 0,0 1 1 0 0,1-1-1 0 0,-1 0 1 0 0,1 1-1 0 0,-1-1 1 0 0,1 0-1 0 0,2 4 1 0 0,68 118 1021 0 0,-68-119-1026 0 0,0 0 1 0 0,1-1-1 0 0,0 1 1 0 0,7 7 0 0 0,-7-9-4 0 0,0 1 0 0 0,0 0 0 0 0,-1 0 1 0 0,0 0-1 0 0,0 0 0 0 0,3 6 1 0 0,-5-8-2 0 0,1 1 1 0 0,-1 0-1 0 0,1-1 1 0 0,0 0-1 0 0,0 1 1 0 0,0-1 0 0 0,0 0-1 0 0,1 0 1 0 0,-1 0-1 0 0,0 0 1 0 0,1 0-1 0 0,-1-1 1 0 0,1 1-1 0 0,0-1 1 0 0,4 2 0 0 0,8 5 130 0 0,-12-6-1 0 0,1-3-4 0 0,3-1-80 0 0,0 0 0 0 0,-1 0 0 0 0,13-5 0 0 0,-16 5-44 0 0,0 1 0 0 0,0-1-1 0 0,-1 1 1 0 0,1-1 0 0 0,0 0-1 0 0,-1 0 1 0 0,0 0 0 0 0,1 0 0 0 0,-1 0-1 0 0,0 0 1 0 0,0-1 0 0 0,3-4-1 0 0,0-6 110 0 0,-3 9-78 0 0,-1-1 0 0 0,2 1 1 0 0,-1-1-1 0 0,6-7 1 0 0,-1 3 24 0 0,-3 4-47 0 0,-1 1-1 0 0,1 0 1 0 0,-1-1 0 0 0,0 0-1 0 0,0 1 1 0 0,-1-1 0 0 0,1 0-1 0 0,1-7 1 0 0,0-49 450 0 0,-1 42-362 0 0,0 1 1 0 0,-1-1 0 0 0,-2 0-1 0 0,0 1 1 0 0,0-1 0 0 0,-2 0-1 0 0,-4-18 1 0 0,2 15-68 0 0,3 16-52 0 0,0 0 0 0 0,0 1 1 0 0,0-1-1 0 0,0 1 1 0 0,-1 0-1 0 0,0 0 1 0 0,0-1-1 0 0,-1 1 0 0 0,1 0 1 0 0,-1 1-1 0 0,-4-7 1 0 0,-40-32-2 0 0,44 39-34 0 0,0 1-1 0 0,0 0 0 0 0,-1 0 1 0 0,1 0-1 0 0,0 0 1 0 0,-1 1-1 0 0,0 0 1 0 0,0-1-1 0 0,0 1 0 0 0,0 0 1 0 0,0 1-1 0 0,0-1 1 0 0,0 1-1 0 0,0 0 1 0 0,-1 0-1 0 0,-4 0 0 0 0,1 0-247 0 0,-1 0-1 0 0,0 1 1 0 0,0 1-1 0 0,0 0 1 0 0,1 0-1 0 0,-1 0 0 0 0,0 1 1 0 0,1 1-1 0 0,-1-1 1 0 0,-8 5-1 0 0,-12 9-1662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3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12440 0 0,'0'0'8113'0'0,"-7"5"-6644"0"0,-1 1-1298 0 0,0 1 1 0 0,1 0-1 0 0,-1 0 0 0 0,2 1 1 0 0,-1 0-1 0 0,1 0 0 0 0,0 1 1 0 0,1 0-1 0 0,-6 12 0 0 0,2-5 73 0 0,-12 18 0 0 0,10-14-575 0 0,11-18 246 0 0,-1 0 1 0 0,0 0 0 0 0,0 0-1 0 0,0 0 1 0 0,0 0-1 0 0,-3 4 1 0 0,3-5-227 0 0,-5 6 406 0 0,2-5-2993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3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3680 0 0,'2'1'5397'0'0,"6"0"-3616"0"0,1 1 1 0 0,-1-1-1 0 0,14 1 0 0 0,14 1 878 0 0,-13 1-1289 0 0,-1-1 0 0 0,32 0 0 0 0,-52-3-1349 0 0,0 0-1 0 0,0 0 0 0 0,-1 0 1 0 0,1 0-1 0 0,0 1 0 0 0,-1-1 1 0 0,1 0-1 0 0,0 1 0 0 0,-1-1 1 0 0,1 1-1 0 0,2 1 0 0 0,27 10 180 0 0,-28-11-298 0 0,0-1 0 0 0,-1 1-1 0 0,1 0 1 0 0,0 0 0 0 0,-1 1-1 0 0,1-1 1 0 0,-1 0 0 0 0,1 1 0 0 0,-1 0-1 0 0,3 2 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3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4144 0 0,'0'0'8081'0'0,"-1"3"-5532"0"0,-11 50 3524 0 0,10-48-5875 0 0,1 0 0 0 0,0 0 0 0 0,0 1 0 0 0,1-1 0 0 0,-1 0 0 0 0,1 1 0 0 0,0-1 0 0 0,0 0 0 0 0,1 0 0 0 0,0 1 0 0 0,0-1 0 0 0,2 7 0 0 0,2 16 259 0 0,0 17-249 0 0,-3 0 1 0 0,-1 1-1 0 0,-6 49 0 0 0,-2 42-2 0 0,0 25-73 0 0,5-75-117 0 0,-2 26-19 0 0,-20 281-7 0 0,12 172-440 0 0,13-398 213 0 0,-1-65 55 0 0,3 360-504 0 0,-4-129 501 0 0,-1-124 159 0 0,2-148 26 0 0,3 297 0 0 0,4-151 0 0 0,-5 40-6 0 0,-3-136-89 0 0,-5-8-100 0 0,1-52 83 0 0,5-39 54 0 0,-9 77-391 0 0,7-75 4 0 0,-1 0 0 0 0,-1 0 0 0 0,-10 27-1 0 0,4-1-1787 0 0,9-40 1330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16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6448 0 0,'0'0'13333'0'0,"2"2"-12921"0"0,2 1-478 0 0,8 16 1561 0 0,-4-4-1587 0 0,0-2 121 0 0,5 10 681 0 0,-11-19-596 0 0,-1-2 614 0 0,0 0-536 0 0,4 12-11 0 0,-4-13-162 0 0,13 20-16 0 0,-4-9 40 0 0,4-1-33 0 0,-5 0-10 0 0,2-1 0 0 0,2-2 0 0 0,-6-2 0 0 0,5 13 0 0 0,10 1 92 0 0,-20-18 18 0 0,9 8 96 0 0,-2-1-402 0 0,12 19 0 0 0,-13-17 196 0 0,2-3 0 0 0,-2 6 11 0 0,-2-8 16 0 0,1 0 93 0 0,11 21-56 0 0,0 12 18 0 0,-12-14 38 0 0,-4-22-120 0 0,0 0 0 0 0,4 17 0 0 0,-4-2 3 0 0,-2-17-4 0 0,0 1-1 0 0,0 0 1 0 0,0-1-1 0 0,1 1 1 0 0,-1 0-1 0 0,0-1 1 0 0,1 1-1 0 0,-1-1 1 0 0,2 4-1 0 0,-1-4-10 0 0,-1 0 0 0 0,1 0 0 0 0,-1 0 0 0 0,0 0 0 0 0,1 0 0 0 0,-1 0 0 0 0,0 0 0 0 0,0 0 0 0 0,0 0 0 0 0,0 0 0 0 0,0 0 0 0 0,0 0 0 0 0,0 0 0 0 0,-1 2 0 0 0,2 9-100 0 0,10 37 396 0 0,-6-34-263 0 0,-2-13-17 0 0,-1 0-6 0 0,1 11-1 0 0,-2-10 3 0 0,5 10 0 0 0,4 4 0 0 0,-7-14 2 0 0,-2-3-3 0 0,-1 1 1 0 0,1 0-1 0 0,0 0 0 0 0,-1-1 1 0 0,1 1-1 0 0,-1 0 0 0 0,1 0 1 0 0,-1 0-1 0 0,1 0 0 0 0,-1 0 1 0 0,0 0-1 0 0,1 0 1 0 0,-1-1-1 0 0,0 1 0 0 0,0 0 1 0 0,1 0-1 0 0,-1 0 0 0 0,0 2 1 0 0,1 3-154 0 0,1 1 1 0 0,0-1 0 0 0,6 11-1 0 0,-7-15 58 0 0,4-13-3570 0 0,1 2 1683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3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11232 0 0,'0'0'1344'0'0,"2"0"-559"0"0,7-1 543 0 0,0-1 0 0 0,0 0 0 0 0,16-6 0 0 0,-4 1-491 0 0,-19 7-734 0 0,-1 0 1 0 0,1-1-1 0 0,-1 1 0 0 0,0-1 1 0 0,1 1-1 0 0,-1-1 0 0 0,0 0 1 0 0,0 1-1 0 0,3-3 0 0 0,3-2 112 0 0,3 1 10 0 0,0 0 0 0 0,0 1 0 0 0,1 0 0 0 0,-1 1 0 0 0,12-2 0 0 0,58-1 516 0 0,-40 3-623 0 0,42-1 37 0 0,1 3 0 0 0,92 14-1 0 0,-172-14-154 0 0,43 6 22 0 0,0-2-1 0 0,55-3 0 0 0,24-9-140 0 0,242 16 0 0 0,-227-4 156 0 0,-101-4 9 0 0,0 0-1 0 0,78 13 1 0 0,136 29-46 0 0,95-4-266 0 0,-289-33 373 0 0,79-4 1 0 0,-65-2-57 0 0,101 7-51 0 0,-151-6 16 0 0,-1 0 0 0 0,23-3 0 0 0,1-1 0 0 0,1 2-16 0 0,183-6 0 0 0,129-1 0 0 0,-267 9 0 0 0,-39-3 0 0 0,-9 1 0 0 0,59-11 0 0 0,53-7-152 0 0,-151 20 139 0 0,-3 0 2 0 0,0 0 1 0 0,-1 0-1 0 0,1-1 0 0 0,0 1 1 0 0,0 0-1 0 0,-1-1 0 0 0,1 1 1 0 0,-1-1-1 0 0,1 1 0 0 0,0-1 1 0 0,-1 0-1 0 0,3-1 0 0 0,-2 1-10 0 0,1 0 0 0 0,0-1 0 0 0,0 1 0 0 0,-1 1 0 0 0,1-1 0 0 0,0 0 0 0 0,0 1 0 0 0,0-1 0 0 0,5 1 0 0 0,28 2-40 0 0,-29-1 58 0 0,64 0-89 0 0,4 2 56 0 0,-25-2-18 0 0,-28-1-43 0 0,-21 0-6 0 0,3 0-1 0 0,2 0-44 0 0,0-1-1 0 0,0 0 1 0 0,-1 0 0 0 0,1 0-1 0 0,9-3 1 0 0,-13 3-282 0 0,5-10-3050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3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3224 0 0,'0'0'143'0'0,"2"0"-3"0"0,-1 0-200 0 0,30 0 1278 0 0,0-4 13022 0 0,-20 7-12038 0 0,21 4-128 0 0,-22-1-1863 0 0,-1 0 0 0 0,1 1 1 0 0,-1 0-1 0 0,-1 0 1 0 0,1 1-1 0 0,-2 0 0 0 0,1 0 1 0 0,-1 1-1 0 0,0 0 1 0 0,7 12-1 0 0,-13-20-12 0 0,0 2 7 0 0,4 14-149 0 0,-3-12-52 0 0,0 0-1 0 0,-1 1 0 0 0,1-1 0 0 0,-1 1 0 0 0,0-1 1 0 0,0 1-1 0 0,-1-1 0 0 0,1 1 0 0 0,-1 0 0 0 0,-1-1 0 0 0,1 1 1 0 0,-1-1-1 0 0,0 1 0 0 0,-2 6 0 0 0,-6 22-4 0 0,6-24 0 0 0,0 0 0 0 0,0 0 0 0 0,-9 17 0 0 0,2-8-218 0 0,-1 0-1 0 0,-1-1 0 0 0,-1-1 1 0 0,-1 0-1 0 0,-23 22 0 0 0,22-22-869 0 0,12-14 462 0 0,0 0 1 0 0,0 0-1 0 0,0 0 1 0 0,0 0 0 0 0,-7 4-1 0 0,-11 7-1758 0 0,16-11-14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3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3450 3224 0 0,'0'0'1733'0'0,"1"-1"-132"0"0,0-2-1194 0 0,0 1 0 0 0,-1 0 0 0 0,1 0 0 0 0,0 0 0 0 0,-1-1 0 0 0,1 1 0 0 0,-1-5 0 0 0,0 6-322 0 0,1 1-1 0 0,-1-1 1 0 0,0 0 0 0 0,0 1-1 0 0,1-1 1 0 0,-1 1-1 0 0,0-1 1 0 0,1 0-1 0 0,-1 1 1 0 0,0-1-1 0 0,1 1 1 0 0,-1-1-1 0 0,1 1 1 0 0,-1-1 0 0 0,1 1-1 0 0,-1-1 1 0 0,1 1-1 0 0,-1 0 1 0 0,1-1-1 0 0,-1 1 1 0 0,1 0-1 0 0,1-1 1 0 0,-1 0 158 0 0,4-2 218 0 0,1 0 0 0 0,0 1 0 0 0,8-4-1 0 0,-11 6-341 0 0,1-1 0 0 0,-1 0-1 0 0,0-1 1 0 0,0 1 0 0 0,0-1 0 0 0,0 1-1 0 0,0-1 1 0 0,0 0 0 0 0,0 0-1 0 0,-1 0 1 0 0,1-1 0 0 0,-1 1 0 0 0,1 0-1 0 0,-1-1 1 0 0,0 0 0 0 0,3-4 0 0 0,4-19 649 0 0,-8 21-619 0 0,0 0-1 0 0,0 0 0 0 0,1 0 1 0 0,3-7-1 0 0,22-27 679 0 0,-22 32-721 0 0,0 0 0 0 0,0 0 0 0 0,1 1 0 0 0,0-1 0 0 0,0 1 0 0 0,1 1 0 0 0,0-1 0 0 0,8-5 0 0 0,22-19 184 0 0,-19 12-150 0 0,-3 2-30 0 0,1 1 1 0 0,20-16 0 0 0,80-49-5 0 0,-99 69-106 0 0,-1 0 0 0 0,0-2 0 0 0,20-20 0 0 0,56-52 0 0 0,17-19 0 0 0,-72 66 37 0 0,88-88 97 0 0,-85 86 88 0 0,42-54 0 0 0,17-18 171 0 0,-54 61-266 0 0,-26 29-111 0 0,26-24 1 0 0,-9 11 16 0 0,35-45 0 0 0,9-10 29 0 0,-62 70-28 0 0,26-37 0 0 0,-8 9 178 0 0,-15 22-4 0 0,32-55 0 0 0,-28 40-94 0 0,48-58 0 0 0,-43 60-86 0 0,-1 1-28 0 0,50-52 0 0 0,-41 51 0 0 0,16-15 0 0 0,-44 45 0 0 0,-1-1 0 0 0,0 0 0 0 0,14-22 0 0 0,-13 19 0 0 0,0 0 0 0 0,17-19 0 0 0,166-163 79 0 0,-154 153 61 0 0,-1-1 0 0 0,38-61 0 0 0,-4 7 25 0 0,-21 22-89 0 0,-37 51-42 0 0,33-41 0 0 0,9-9-7 0 0,-36 45-8 0 0,32-34-1 0 0,1 9-18 0 0,43-48 0 0 0,-86 92 0 0 0,0 0 0 0 0,0 0 0 0 0,1 2 0 0 0,15-11 0 0 0,-16 13 0 0 0,-2 0 0 0 0,1-1 0 0 0,-1 0 0 0 0,0 0 0 0 0,0-1 0 0 0,11-14 0 0 0,-13 13 0 0 0,0 1 0 0 0,1-1 0 0 0,0 1 0 0 0,0 1 0 0 0,1-1 0 0 0,0 1 0 0 0,0 1 0 0 0,12-8 0 0 0,-16 12 0 0 0,-1-1 0 0 0,9-13 0 0 0,-9 13 0 0 0,-1 1 0 0 0,0 0 0 0 0,1 0 0 0 0,0 0 0 0 0,4-3 0 0 0,9-6 0 0 0,8-12 0 0 0,7-4-14 0 0,-28 26-198 0 0,4-5 453 0 0,-5 2-3253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3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66 10680 0 0,'0'0'4337'0'0,"0"2"-3273"0"0,-1 5-532 0 0,0 0-1 0 0,0 0 1 0 0,-4 9-1 0 0,-1 9 19 0 0,5-19-480 0 0,0 0 1 0 0,1 0 0 0 0,-1 0-1 0 0,1 0 1 0 0,1 1 0 0 0,-1-1-1 0 0,4 11 1 0 0,1-2-28 0 0,7 8-33 0 0,-5-13 6 0 0,-6-9-6 0 0,0-1-1 0 0,0 1 1 0 0,0-1-1 0 0,0 1 1 0 0,0-1-1 0 0,0 1 1 0 0,0-1-1 0 0,0 0 1 0 0,0 1-1 0 0,0-1 1 0 0,0 0-1 0 0,0 0 1 0 0,0 0-1 0 0,1 0 1 0 0,-1 0 0 0 0,0 0-1 0 0,0 0 1 0 0,0 0-1 0 0,0 0 1 0 0,0-1-1 0 0,0 1 1 0 0,2-1-1 0 0,23-14 114 0 0,-10 4-9 0 0,31-16 110 0 0,-46 26-216 0 0,1 0 0 0 0,0 0 0 0 0,0-1 0 0 0,-1 1 0 0 0,1-1 0 0 0,-1 1-1 0 0,1-1 1 0 0,-1 0 0 0 0,0 1 0 0 0,1-1 0 0 0,-1 0 0 0 0,0 0 0 0 0,0 0 0 0 0,0 0-1 0 0,0-3 1 0 0,8-12 48 0 0,-1 7-64 0 0,-4 5-13 0 0,0 0 0 0 0,0 0 0 0 0,-1-1 1 0 0,0 1-1 0 0,1-1 0 0 0,-2 0 1 0 0,1 1-1 0 0,3-14 0 0 0,-5 13 31 0 0,0 2 1 0 0,0 0 0 0 0,0-1 0 0 0,0 1 0 0 0,0 0 0 0 0,1 0-1 0 0,-1 0 1 0 0,1 0 0 0 0,0 0 0 0 0,4-5 0 0 0,-5 8-23 0 0,-1 1 0 0 0,1-1 0 0 0,-1 0 0 0 0,1 1 0 0 0,-1-1 0 0 0,1 0 0 0 0,-1 0 0 0 0,1 1 0 0 0,-1-1 0 0 0,0 0 0 0 0,1 0 0 0 0,-1 0 0 0 0,0 1 0 0 0,0-1 0 0 0,0 0 0 0 0,1 0 0 0 0,-1-1 0 0 0,0 0-80 0 0,5 14-274 0 0,-2 2 324 0 0,-2 1-1 0 0,1 29 0 0 0,-2-19 43 0 0,6 43 0 0 0,-5-52 0 0 0,0 1 0 0 0,-2 20 0 0 0,1-10 0 0 0,-1-12 34 0 0,-1 0 0 0 0,-3 17 0 0 0,0-4 87 0 0,4-20-22 0 0,-1 0 0 0 0,0-1 1 0 0,0 1-1 0 0,-1-1 0 0 0,0 0 0 0 0,0 0 0 0 0,0 0 1 0 0,-1 0-1 0 0,-9 12 0 0 0,-6 4 541 0 0,15-17-458 0 0,0 0 1 0 0,-1-1 0 0 0,1 0-1 0 0,-1 0 1 0 0,-9 7 0 0 0,12-10-148 0 0,0 0 0 0 0,-1 0 0 0 0,1-1 0 0 0,-1 1 0 0 0,0-1 0 0 0,1 1 1 0 0,-1-1-1 0 0,0 0 0 0 0,0 0 0 0 0,0 0 0 0 0,0 0 0 0 0,0-1 0 0 0,0 1 0 0 0,0-1 0 0 0,-6 0 0 0 0,-33 4 93 0 0,40-4-143 0 0,-1 0-1 0 0,1 0 0 0 0,-1 0 0 0 0,1 0 0 0 0,-1 0 1 0 0,1-1-1 0 0,-1 1 0 0 0,1-1 0 0 0,-1 0 0 0 0,1 0 1 0 0,-1 0-1 0 0,1 0 0 0 0,0 0 0 0 0,0 0 0 0 0,-1 0 1 0 0,1-1-1 0 0,0 1 0 0 0,0-1 0 0 0,0 0 0 0 0,-3-4 1 0 0,3 4-14 0 0,0 0 0 0 0,0 0 0 0 0,1-1 0 0 0,-1 1 0 0 0,1-1 0 0 0,-1 1 0 0 0,1-1 0 0 0,0 0 0 0 0,0 1 0 0 0,0-1 0 0 0,0 0 0 0 0,0 0 1 0 0,1 0-1 0 0,-1 0 0 0 0,1 0 0 0 0,0 0 0 0 0,0 1 0 0 0,0-5 0 0 0,3-12-454 0 0,-1 8-80 0 0,-1 0-1 0 0,2 1 1 0 0,-1-1 0 0 0,2 0-1 0 0,-1 1 1 0 0,8-14-1 0 0,2 3-5927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3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6912 0 0,'0'0'6496'0'0,"3"-1"-5252"0"0,17-3 388 0 0,-12 3-1025 0 0,0 0-1 0 0,-1 0 0 0 0,1-1 0 0 0,13-5 0 0 0,-17 5-463 0 0,0 0-1 0 0,0 0 0 0 0,0 1 1 0 0,0 0-1 0 0,1-1 0 0 0,-1 2 1 0 0,1-1-1 0 0,-1 0 0 0 0,0 1 0 0 0,6 0 1 0 0,-7 0-67 0 0,1-1 0 0 0,-1 0 0 0 0,0 0 1 0 0,0 0-1 0 0,0 0 0 0 0,0 0 0 0 0,0 0 0 0 0,0-1 1 0 0,0 0-1 0 0,-1 1 0 0 0,1-1 0 0 0,3-3 0 0 0,-4 3-221 0 0,-1 1-344 0 0,9-7-1666 0 0</inkml:trace>
  <inkml:trace contextRef="#ctx0" brushRef="#br0" timeOffset="1">32 254 12528 0 0,'0'5'6947'0'0,"2"-7"-6121"0"0,0 0-715 0 0,1 0 1 0 0,-1 1-1 0 0,0 0 0 0 0,1-1 1 0 0,-1 1-1 0 0,1 0 1 0 0,0 0-1 0 0,-1 0 0 0 0,1 1 1 0 0,0-1-1 0 0,0 1 1 0 0,-1-1-1 0 0,1 1 0 0 0,0 0 1 0 0,0 0-1 0 0,3 1 1 0 0,23-3 26 0 0,4-4-212 0 0,-32 6 63 0 0,0 0 0 0 0,0 0 0 0 0,0 0 1 0 0,0 0-1 0 0,0 0 0 0 0,0-1 0 0 0,0 1 0 0 0,0 0 0 0 0,-1-1 0 0 0,1 1 0 0 0,0 0 0 0 0,0-1 0 0 0,0 1 0 0 0,0-1 0 0 0,0 1 0 0 0,0-2 0 0 0,3-1-132 0 0,20-13-2152 0 0,-22 15 2058 0 0,11-9-1282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14112 0 0,'0'0'1073'0'0,"2"0"-734"0"0,26 0-207 0 0,25 0 4285 0 0,-51 0-3601 0 0,1 1-134 0 0,-1 1-398 0 0,-1-1-176 0 0,-1-1 0 0 0,1 0 1 0 0,0 1-1 0 0,0-1 0 0 0,-1 0 1 0 0,1 1-1 0 0,0-1 1 0 0,0 0-1 0 0,-1 1 0 0 0,1-1 1 0 0,0 0-1 0 0,0 0 0 0 0,0 0 1 0 0,-1 0-1 0 0,2 0 1 0 0,-1 0-68 0 0,0 1 1 0 0,0-1-1 0 0,0 1 0 0 0,0-1 1 0 0,0 1-1 0 0,0 0 1 0 0,-1-1-1 0 0,1 1 1 0 0,0 0-1 0 0,0 0 1 0 0,-1 0-1 0 0,1 0 1 0 0,1 1 29 0 0,1 1-46 0 0,-1 1 0 0 0,1 0 1 0 0,0 0-1 0 0,-1 0 0 0 0,0 0 0 0 0,0 0 0 0 0,0 0 0 0 0,-1 1 0 0 0,1-1 0 0 0,-1 0 0 0 0,0 1 0 0 0,0-1 1 0 0,-1 1-1 0 0,1 0 0 0 0,-1-1 0 0 0,-1 10 0 0 0,1 2 18 0 0,-1 6-33 0 0,-1-17-17 0 0,-1 0-4 0 0,1-1-9 0 0,-1 4-55 0 0,0-1 1 0 0,0 2-1 0 0,0-1 1 0 0,-1 13 0 0 0,2-16-78 0 0,-1-3 72 0 0,1 0 0 0 0,0 0 0 0 0,0 0 1 0 0,0 0-1 0 0,0 0 0 0 0,0 1 0 0 0,0-1 1 0 0,1 0-1 0 0,-1 1 0 0 0,-1 4 0 0 0,-6 5-262 0 0,7-8 297 0 0,1 0 4 0 0,-1 0-1 0 0,1 0 1 0 0,0 1-1 0 0,0-1 1 0 0,0 0-1 0 0,1 1 0 0 0,-1-1 1 0 0,1 0-1 0 0,0 1 1 0 0,1 3-1 0 0,-1 0 20 0 0,0-8 21 0 0,0 0 0 0 0,0 0 0 0 0,0 0 0 0 0,0 0 0 0 0,0 1 0 0 0,0-1 0 0 0,0 0 0 0 0,0 0 0 0 0,0 0 0 0 0,0 0 0 0 0,0 0 1 0 0,0 0-1 0 0,0 0 0 0 0,0 0 0 0 0,0 1 0 0 0,0-1 0 0 0,0 0 0 0 0,0 0 0 0 0,1 0 0 0 0,-1 0 0 0 0,0 0 0 0 0,0 0 0 0 0,0 0 0 0 0,0 0 0 0 0,0 0 1 0 0,0 0-1 0 0,0 0 0 0 0,0 0 0 0 0,0 0 0 0 0,0 1 0 0 0,1-1 0 0 0,-1 0 0 0 0,0 0 0 0 0,0 0 0 0 0,0 0 0 0 0,0 0 0 0 0,0 0 0 0 0,0 0 0 0 0,0 0 1 0 0,0 0-1 0 0,1 0 0 0 0,-1 0 0 0 0,0 0 0 0 0,0 0 0 0 0,0 0 0 0 0,10 3-9 0 0,-8-2 10 0 0,0 0 0 0 0,0 0 0 0 0,1 0 0 0 0,-1 0 0 0 0,0-1 0 0 0,1 1 0 0 0,-1-1 0 0 0,1 1 0 0 0,-1-1 0 0 0,1 0 0 0 0,-1 0 0 0 0,0 0-1 0 0,1 0 1 0 0,-1-1 0 0 0,4 0 0 0 0,44-24-41 0 0,-48 24 6 0 0,0 1 0 0 0,-1-1 0 0 0,1 0 1 0 0,0 0-1 0 0,-1 0 0 0 0,1 0 0 0 0,0 0 0 0 0,-1 0 0 0 0,1 0 0 0 0,-1 0 1 0 0,0-1-1 0 0,1 1 0 0 0,0-2 0 0 0,2 0-252 0 0,24-10-1603 0 0,-12 7 116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3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4608 0 0,'0'0'14213'0'0,"3"-2"-13087"0"0,4-1-765 0 0,-1-1-1 0 0,1 1 0 0 0,0 1 1 0 0,0 0-1 0 0,0-1 0 0 0,0 2 1 0 0,13-2-1 0 0,56-1 1563 0 0,-62 1-1704 0 0,-12 2-191 0 0,-1 1-1 0 0,1-1 0 0 0,-1 1 0 0 0,1 0 0 0 0,-1-1 0 0 0,1 1 0 0 0,0 0 0 0 0,-1 0 1 0 0,1 0-1 0 0,-1 0 0 0 0,4 0 0 0 0,-4 1 8 0 0,1 0-1 0 0,0-1 1 0 0,0 1 0 0 0,0-1-1 0 0,0 1 1 0 0,0-1 0 0 0,0 0-1 0 0,0 0 1 0 0,0 0 0 0 0,0 0-1 0 0,0 0 1 0 0,0-1 0 0 0,0 1-1 0 0,0 0 1 0 0,0-1 0 0 0,2-1-1 0 0,-1 2 133 0 0,-2 1-166 0 0,-1 0 0 0 0,1-1 1 0 0,-1 1-1 0 0,1 0 0 0 0,-1-1 1 0 0,0 1-1 0 0,1 0 0 0 0,-1 0 0 0 0,0-1 1 0 0,0 1-1 0 0,1 0 0 0 0,-1 0 1 0 0,0-1-1 0 0,0 1 0 0 0,0 0 0 0 0,0 0 1 0 0,0 0-1 0 0,0-1 0 0 0,0 1 1 0 0,0 0-1 0 0,0 0 0 0 0,-1 0 0 0 0,1 0 1 0 0,-1 3 0 0 0,1-1-2 0 0,-1 0 0 0 0,0 0-1 0 0,0 1 1 0 0,0-1 0 0 0,0 0-1 0 0,-1 0 1 0 0,1 0 0 0 0,-1 0 0 0 0,0 0-1 0 0,0-1 1 0 0,0 1 0 0 0,-2 2-1 0 0,-5 4-47 0 0,0-1 0 0 0,-10 8-1 0 0,-7 5-146 0 0,21-16 74 0 0,-1 0-1 0 0,0 0 1 0 0,0 0-1 0 0,-1-1 0 0 0,-12 7 1 0 0,-8 5-433 0 0,13-7-233 0 0,13-8 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 11344 0 0,'4'-3'783'0'0,"3"0"-1229"0"0,-1 2 3486 0 0,1 1 3342 0 0,-8 1-6307 0 0,0-1 0 0 0,0 0 0 0 0,0 1 0 0 0,0-1 0 0 0,0 1 0 0 0,0-1-1 0 0,0 1 1 0 0,0 0 0 0 0,0-1 0 0 0,0 1 0 0 0,0 0 0 0 0,-1 1 0 0 0,-2 1 30 0 0,4-3-101 0 0,-7 4 60 0 0,1 1 0 0 0,0-1 0 0 0,0 1 0 0 0,0 0 0 0 0,1 0 1 0 0,0 1-1 0 0,0 0 0 0 0,0 0 0 0 0,-5 9 0 0 0,9-14-55 0 0,-2 6 35 0 0,-1 0 0 0 0,1 0 0 0 0,0 0 0 0 0,1 0 0 0 0,0 0 0 0 0,0 0 0 0 0,1 1 1 0 0,0-1-1 0 0,-1 13 0 0 0,2 39 690 0 0,0-57-731 0 0,0 1-1 0 0,0-1 0 0 0,0 0 0 0 0,1 1 1 0 0,-1-1-1 0 0,1 0 0 0 0,-1 1 0 0 0,1-1 1 0 0,0 0-1 0 0,0 0 0 0 0,0 0 1 0 0,0 0-1 0 0,0 0 0 0 0,0 0 0 0 0,1 0 1 0 0,-1 0-1 0 0,3 2 0 0 0,-2-2 10 0 0,1 0 1 0 0,0 0-1 0 0,0 0 0 0 0,0 0 0 0 0,1 0 0 0 0,-1-1 0 0 0,0 1 1 0 0,1-1-1 0 0,6 2 0 0 0,-7-3 7 0 0,6 3 30 0 0,0-1-1 0 0,0 0 1 0 0,0 0-1 0 0,1-1 1 0 0,-1 0 0 0 0,0-1-1 0 0,16-1 1 0 0,15-4 44 0 0,-20 3-59 0 0,1-1-1 0 0,31-9 0 0 0,16-6-11 0 0,-34 9-1133 0 0,46-17 0 0 0,-42 10-129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1840 0 0,'18'-16'16517'0'0,"-5"10"-14379"0"0,-13 6-2049 0 0,1 0 0 0 0,0-1 0 0 0,-1 1-1 0 0,1 0 1 0 0,-1 0 0 0 0,1 0 0 0 0,0-1-1 0 0,-1 1 1 0 0,1 0 0 0 0,0 0 0 0 0,-1 0-1 0 0,1 0 1 0 0,0 0 0 0 0,-1 0 0 0 0,1 0-1 0 0,0 1 1 0 0,-1-1 0 0 0,1 0 0 0 0,-1 0-1 0 0,1 0 1 0 0,0 1 0 0 0,-1-1 0 0 0,2 1-1 0 0,12 11 1356 0 0,-5-5-1352 0 0,-7-5 54 0 0,-2-1-39 0 0,0 5-61 0 0,1-1 0 0 0,1 0-1 0 0,-1 1 1 0 0,5 8 0 0 0,3 13 20 0 0,4 21 0 0 0,-8-28-43 0 0,-4-16-16 0 0,0 0 0 0 0,0 0 0 0 0,0 0 0 0 0,0 0-1 0 0,-1 6 1 0 0,4 21 16 0 0,-3-24-15 0 0,0 0 0 0 0,-1 0 1 0 0,1 0-1 0 0,-2 13 0 0 0,-17 99-8 0 0,12-103 11 0 0,5-15-22 0 0,0 1 1 0 0,0 0-1 0 0,-1-1 1 0 0,1 1-1 0 0,-1-1 1 0 0,1 1-1 0 0,-4 1 0 0 0,3-2-51 0 0,0 1-172 0 0,-1 1 30 0 0,0-1-1867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82 169 12928 0 0,'0'0'8006'0'0,"-2"1"-7362"0"0,-9 10 274 0 0,-22 21-64 0 0,31-29-846 0 0,-1 0 0 0 0,1 0-1 0 0,0 0 1 0 0,0 0-1 0 0,0 1 1 0 0,0-1-1 0 0,0 0 1 0 0,1 1-1 0 0,-2 4 1 0 0,-1 13 37 0 0,1-7-47 0 0,0-1 0 0 0,1 1 0 0 0,0 17 0 0 0,2-29-9 0 0,0-1-1 0 0,0 1 0 0 0,0 0 1 0 0,0 0-1 0 0,0-1 1 0 0,1 1-1 0 0,-1 0 0 0 0,1 0 1 0 0,-1-1-1 0 0,1 1 0 0 0,0-1 1 0 0,0 1-1 0 0,0-1 1 0 0,0 1-1 0 0,0-1 0 0 0,0 1 1 0 0,0-1-1 0 0,0 0 0 0 0,0 1 1 0 0,1-1-1 0 0,-1 0 0 0 0,0 0 1 0 0,1 0-1 0 0,2 1 1 0 0,-1 0 11 0 0,1-1-1 0 0,0 1 1 0 0,0-1 0 0 0,0 0 0 0 0,0 0 0 0 0,0-1 0 0 0,0 1 0 0 0,0-1 0 0 0,0 0 0 0 0,0 0 0 0 0,0 0 0 0 0,0 0 0 0 0,0-1 0 0 0,0 0 0 0 0,0 0 0 0 0,0 0-1 0 0,0 0 1 0 0,0 0 0 0 0,5-4 0 0 0,5-1 29 0 0,-1-1-1 0 0,0-1 1 0 0,0 0-1 0 0,12-11 1 0 0,-6 5-5 0 0,-7 5 50 0 0,24-23 0 0 0,-33 29-42 0 0,0 0 0 0 0,0-1 0 0 0,0 1 0 0 0,-1-1 0 0 0,0 0 1 0 0,1 1-1 0 0,-2-1 0 0 0,1 0 0 0 0,0 0 0 0 0,-1-1 0 0 0,3-7 0 0 0,16-69 47 0 0,-15 67-94 0 0,-5 12 16 0 0,1 1 0 0 0,0-1 0 0 0,0 0-1 0 0,-1 0 1 0 0,1 0 0 0 0,-1 1 0 0 0,1-1-1 0 0,-1 0 1 0 0,0 0 0 0 0,0 0-1 0 0,0 0 1 0 0,0 0 0 0 0,0 0 0 0 0,0 1-1 0 0,-1-1 1 0 0,1 0 0 0 0,-1-2 0 0 0,-4-5 34 0 0,4 8-29 0 0,0 0 0 0 0,1 0 0 0 0,-1-1 1 0 0,0 1-1 0 0,1 0 0 0 0,-1 0 0 0 0,0 0 0 0 0,1 0 0 0 0,0-1 0 0 0,-1 1 0 0 0,1 0 1 0 0,0 0-1 0 0,0-1 0 0 0,-1 1 0 0 0,1 0 0 0 0,0 0 0 0 0,0-1 0 0 0,0 1 0 0 0,1 0 1 0 0,-1-1-1 0 0,0 1 0 0 0,0 0 0 0 0,1 0 0 0 0,-1-1 0 0 0,2-1 0 0 0,-1 0 16 0 0,1 0-1 0 0,0 0 0 0 0,-1 0 1 0 0,0 0-1 0 0,2-6 0 0 0,-3 8-21 0 0,0 0 0 0 0,0 1 0 0 0,0-1-1 0 0,0 0 1 0 0,0 1 0 0 0,0-1 0 0 0,0 1 0 0 0,0-1-1 0 0,0 0 1 0 0,0 1 0 0 0,0-1 0 0 0,-1 0 0 0 0,1 1-1 0 0,0-1 1 0 0,0 1 0 0 0,-1-1 0 0 0,1 1-1 0 0,0-1 1 0 0,-1 0 0 0 0,1 1 0 0 0,-1-1 0 0 0,1 1-1 0 0,-1 0 1 0 0,1-1 0 0 0,-1 1 0 0 0,1-1 0 0 0,-1 1-1 0 0,-15-8-142 0 0,12 7 139 0 0,-1 1 1 0 0,1 0 0 0 0,0 0-1 0 0,0 0 1 0 0,-1 0-1 0 0,1 1 1 0 0,0 0-1 0 0,0 0 1 0 0,0 0-1 0 0,-1 0 1 0 0,-6 4 0 0 0,-14 2-200 0 0,20-6 129 0 0,1 1 1 0 0,-1-1-1 0 0,1 1 1 0 0,0 0-1 0 0,-1 0 1 0 0,1 1-1 0 0,-7 5 1 0 0,-25 24-195 0 0,22-19 237 0 0,11-10 26 0 0,0 0-1 0 0,0 0 0 0 0,0 0 0 0 0,1 0 1 0 0,-1 1-1 0 0,1-1 0 0 0,0 1 1 0 0,0-1-1 0 0,0 1 0 0 0,0 0 0 0 0,1 0 1 0 0,0 0-1 0 0,-2 4 0 0 0,3-6 8 0 0,0-1 0 0 0,-1 1 0 0 0,1 0 0 0 0,0-1 0 0 0,0 1 0 0 0,0-1 0 0 0,0 1 0 0 0,0 0 0 0 0,0-1 0 0 0,0 1 0 0 0,1-1-1 0 0,-1 1 1 0 0,1 0 0 0 0,-1-1 0 0 0,1 1 0 0 0,-1-1 0 0 0,1 1 0 0 0,0-1 0 0 0,0 0 0 0 0,0 1 0 0 0,0-1 0 0 0,0 0 0 0 0,0 0 0 0 0,0 1 0 0 0,0-1-1 0 0,0 0 1 0 0,1 0 0 0 0,-1 0 0 0 0,0 0 0 0 0,1-1 0 0 0,-1 1 0 0 0,0 0 0 0 0,1 0 0 0 0,-1-1 0 0 0,1 1 0 0 0,0-1 0 0 0,2 1 0 0 0,11 2 101 0 0,1-1 1 0 0,-1 0 0 0 0,1-1 0 0 0,-1-1 0 0 0,30-3-1 0 0,-31 2-306 0 0,0-2-1 0 0,1 0 0 0 0,-1-1 1 0 0,0 0-1 0 0,-1-1 1 0 0,14-7-1 0 0,7-4-7722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16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55 295 8984 0 0,'0'0'808'0'0,"-2"-1"-488"0"0,0 0-6 0 0,1 0 0 0 0,-1 0 0 0 0,1 0-1 0 0,0-1 1 0 0,-1 1 0 0 0,1-1 0 0 0,0 1 0 0 0,-2-2 0 0 0,1-5 4299 0 0,1 7-4474 0 0,1 1 0 0 0,0 0 1 0 0,-1-1-1 0 0,1 1 0 0 0,-1 0 0 0 0,1 0 0 0 0,-1-1 0 0 0,0 1 0 0 0,1 0 1 0 0,-1 0-1 0 0,1 0 0 0 0,-1 0 0 0 0,1-1 0 0 0,-1 1 0 0 0,1 0 0 0 0,-1 0 1 0 0,0 0-1 0 0,1 0 0 0 0,-1 1 0 0 0,1-1 0 0 0,-1 0 0 0 0,1 0 0 0 0,-1 0 1 0 0,1 0-1 0 0,-1 0 0 0 0,1 1 0 0 0,-1-1 0 0 0,1 0 0 0 0,-1 1 0 0 0,1-1 1 0 0,-1 0-1 0 0,1 1 0 0 0,-1-1 0 0 0,1 0 0 0 0,-1 2 0 0 0,-2 5-130 0 0,1 0 0 0 0,0 0 0 0 0,1 0 0 0 0,0 0-1 0 0,0 1 1 0 0,0-1 0 0 0,2 15 0 0 0,-1-21-8 0 0,-1 1-1 0 0,1 0 0 0 0,0 0 0 0 0,0 0 0 0 0,0 0 0 0 0,1 0 0 0 0,-1 0 0 0 0,0 0 0 0 0,1 0 0 0 0,0 0 0 0 0,-1 0 0 0 0,1 0 0 0 0,0 0 0 0 0,0 0 0 0 0,2 3 0 0 0,0 0 0 0 0,10 17 0 0 0,1-6 0 0 0,-10-13 0 0 0,0 0 0 0 0,-1 1-7 0 0,1 0 0 0 0,0 0 0 0 0,0 0 0 0 0,0-1-1 0 0,0 0 1 0 0,0 0 0 0 0,0 0 0 0 0,1 0 0 0 0,9 4-1 0 0,-11-5-5 0 0,0 0-20 0 0,16-1 15 0 0,-15-1 18 0 0,1 0 0 0 0,0 0 0 0 0,-1 0 0 0 0,1 0 0 0 0,0-1 0 0 0,0 0 0 0 0,-1 1 0 0 0,1-2 0 0 0,-1 1 0 0 0,1-1 0 0 0,-1 1 0 0 0,0-1 0 0 0,1-1 0 0 0,-1 1 0 0 0,0 0 0 0 0,3-4 0 0 0,4-3 0 0 0,14-14 0 0 0,-7-4 25 0 0,-14 22 1 0 0,0-1-1 0 0,0 1 0 0 0,0 0 1 0 0,0 0-1 0 0,6-5 1 0 0,-7 7 19 0 0,0-1-1 0 0,0 1 1 0 0,0-1 0 0 0,-1 1 0 0 0,0-1 0 0 0,1 0 0 0 0,-1 0 0 0 0,-1 0 0 0 0,1 0 0 0 0,-1 0 0 0 0,1-1-1 0 0,-1 1 1 0 0,0 0 0 0 0,0-5 0 0 0,5-15 188 0 0,-5 18-187 0 0,0-1 0 0 0,0 1 0 0 0,-1 0 0 0 0,0-1 0 0 0,0 1-1 0 0,-1-7 1 0 0,0-7 133 0 0,1 2-30 0 0,0-22 70 0 0,0 37-198 0 0,-1 0-1 0 0,1 0 1 0 0,-1-1 0 0 0,0 1 0 0 0,0 0 0 0 0,0 0 0 0 0,0 0 0 0 0,0 0-1 0 0,-2-3 1 0 0,2 4 43 0 0,0-5-48 0 0,-4 1-1 0 0,5 5-11 0 0,0 1 0 0 0,-1 0 1 0 0,1-1-1 0 0,0 1 0 0 0,0 0 0 0 0,-1-1 0 0 0,1 1 1 0 0,0 0-1 0 0,0-1 0 0 0,0 1 0 0 0,0-1 0 0 0,-1 1 1 0 0,1 0-1 0 0,0-1 0 0 0,0 1 0 0 0,0-1 0 0 0,0 1 1 0 0,0 0-1 0 0,0-1 0 0 0,0 0 0 0 0,0 1-2 0 0,0 0 0 0 0,0-1 0 0 0,0 1 0 0 0,0 0 0 0 0,0-1 0 0 0,0 1 0 0 0,0 0 0 0 0,0-1 0 0 0,0 1 0 0 0,0 0 0 0 0,0-1 0 0 0,0 1 0 0 0,0 0 0 0 0,-1-1 0 0 0,1 1 0 0 0,0 0 0 0 0,0 0 0 0 0,0-1 0 0 0,-1 1 0 0 0,1 0 0 0 0,0 0 0 0 0,0-1 0 0 0,0 1 0 0 0,-1 0-1 0 0,1 0 1 0 0,0 0 0 0 0,-1-1 0 0 0,1 1 0 0 0,0 0 0 0 0,0 0 0 0 0,-1 0 0 0 0,1 0 0 0 0,-3-2 17 0 0,2 2-15 0 0,0 0 1 0 0,0-1-1 0 0,0 1 0 0 0,0 0 1 0 0,1-1-1 0 0,-1 1 0 0 0,0-1 1 0 0,0 0-1 0 0,0 1 0 0 0,1-1 1 0 0,-1 0-1 0 0,0 1 0 0 0,1-1 1 0 0,-1 0-1 0 0,-1-1 0 0 0,1-3 1 0 0,-3 0 39 0 0,-10-5-21 0 0,11 6-10 0 0,-3-3 19 0 0,-27-15-13 0 0,32 20-19 0 0,-2 0 0 0 0,-11 1 0 0 0,-11-1 0 0 0,13 3 0 0 0,2 2 0 0 0,3-2 0 0 0,0 1 0 0 0,0 0 0 0 0,1 0 0 0 0,-1 1 0 0 0,1 0 0 0 0,-1 0 0 0 0,1 1 0 0 0,0 0 0 0 0,0 0 0 0 0,-10 9 0 0 0,10-8 0 0 0,1-1 0 0 0,0 0 0 0 0,1 1 0 0 0,0-1 0 0 0,0 1 0 0 0,0-1 0 0 0,1 1 0 0 0,0 0 0 0 0,0 1 0 0 0,0-1 0 0 0,-3 7 0 0 0,6-11 0 0 0,-10 23 0 0 0,-8 33 0 0 0,17-54-1 0 0,1 0 3 0 0,0 13-15 0 0,2-6-35 0 0,8-1 36 0 0,3-8 12 0 0,-2 0 1 0 0,-8 0 13 0 0,1-1-1 0 0,-1 0 0 0 0,0 0 0 0 0,0 0 0 0 0,0 0 0 0 0,0 0 0 0 0,0-1 1 0 0,0 0-1 0 0,0 1 0 0 0,0-1 0 0 0,0 0 0 0 0,6-3 0 0 0,0-1 50 0 0,-4 2-26 0 0,0 0 0 0 0,0 0 1 0 0,0 0-1 0 0,5-5 1 0 0,27-25 109 0 0,-23 21-120 0 0,-1 0-1 0 0,16-19 0 0 0,-13 12-668 0 0,27-26 0 0 0,-29 37-4088 0 0,-9 6 2131 0 0,6-5-4763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48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5528 0 0,'0'0'11966'0'0,"1"3"-11783"0"0,0 2-110 0 0,1 1 1 0 0,-1-1-1 0 0,0 1 1 0 0,0 0-1 0 0,0 10 1 0 0,-1-7-137 0 0,1 0 0 0 0,2 13 0 0 0,-2-11-123 0 0,-1-9 133 0 0,0-1 1 0 0,0 1 0 0 0,0 0 0 0 0,0 0 0 0 0,0-1 0 0 0,1 1 0 0 0,-1 0 0 0 0,1 0-1 0 0,-1-1 1 0 0,1 1 0 0 0,-1 0 0 0 0,1-1 0 0 0,1 3 0 0 0,-1-3-104 0 0,1 1 1 0 0,-1-1-1 0 0,0 1 0 0 0,0 0 1 0 0,0 0-1 0 0,0 0 0 0 0,0-1 1 0 0,0 1-1 0 0,-1 0 1 0 0,1 0-1 0 0,-1 0 0 0 0,1 0 1 0 0,-1 0-1 0 0,0 0 0 0 0,0 0 1 0 0,0 0-1 0 0,0 3 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10 6448 0 0,'0'3'12431'0'0,"-2"9"-11014"0"0,0-1 0 0 0,-1 1 0 0 0,-8 20 0 0 0,9-28-1382 0 0,0 0 0 0 0,1-1 0 0 0,-1 1 0 0 0,1 0 0 0 0,0 0 0 0 0,0 0 0 0 0,0 0 0 0 0,0 0 0 0 0,1 0 0 0 0,0 0 1 0 0,0 0-1 0 0,0 0 0 0 0,1 6 0 0 0,-1 23 14 0 0,-1-20-49 0 0,0 0 0 0 0,-3 14 0 0 0,3-11 0 0 0,1-3 14 0 0,0-1 52 0 0,0-9-20 0 0,-2-4-702 0 0,0-1 638 0 0,1 1 1 0 0,0-1-1 0 0,-1 1 1 0 0,1-1 0 0 0,0 1-1 0 0,0-1 1 0 0,0 0-1 0 0,0 0 1 0 0,0 1 0 0 0,0-1-1 0 0,0 0 1 0 0,1 0-1 0 0,-1 0 1 0 0,1 0 0 0 0,-1 0-1 0 0,1 0 1 0 0,0 0-1 0 0,0 0 1 0 0,0 0 0 0 0,0-4-1 0 0,-6-32-8 0 0,5 30 11 0 0,0-1 0 0 0,0 1 1 0 0,-3-10-1 0 0,3 12 16 0 0,0 0-1 0 0,-1 0 1 0 0,2-1 0 0 0,-1 1-1 0 0,1 0 1 0 0,0 0 0 0 0,1-8-1 0 0,2-8 0 0 0,-1 10 0 0 0,5-23 0 0 0,-5 32 0 0 0,-2 2 0 0 0,1 1-1 0 0,-1-1 0 0 0,0 0 1 0 0,1 1-1 0 0,-1-1 1 0 0,0 0-1 0 0,1 1 1 0 0,-1-1-1 0 0,0 0 1 0 0,0 0-1 0 0,1 1 1 0 0,-1-1-1 0 0,0 0 1 0 0,0 0-1 0 0,0 0 1 0 0,0 1-1 0 0,0-1 1 0 0,0 0-1 0 0,-1-1 1 0 0,1 1 254 0 0,0 2-196 0 0,0 234-9 0 0,1-229-128 0 0,-1 0 0 0 0,2 0 0 0 0,-1 0-1 0 0,0 0 1 0 0,1 0 0 0 0,0 0 0 0 0,4 7 0 0 0,-3-6-579 0 0,0 0 1 0 0,-1 0-1 0 0,0 0 0 0 0,2 8 1 0 0,-4 2-1157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48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2304 0 0,'1'3'15'0'0,"-1"-1"0"0"0,1 1 0 0 0,0-1 0 0 0,-1 1 0 0 0,1-1 0 0 0,-1 1-1 0 0,0 0 1 0 0,0-1 0 0 0,0 1 0 0 0,0 0 0 0 0,0-1 0 0 0,-1 1 0 0 0,1-1 0 0 0,-2 5 0 0 0,0 1 513 0 0,1 0 1 0 0,0 0-1 0 0,1 0 1 0 0,0 0-1 0 0,1 12 1 0 0,1 7 4441 0 0,-2-25-4948 0 0,-1 9 133 0 0,2 0 0 0 0,-1-1 0 0 0,5 21 1 0 0,-4-23-209 0 0,0-1 1 0 0,0 1-1 0 0,-1-1 1 0 0,0 1 0 0 0,0 0-1 0 0,-1-1 1 0 0,-2 9-1 0 0,-1 28-265 0 0,4-33 56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4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4608 0 0,'0'12'113'0'0,"-1"0"1"0"0,-3 13 0 0 0,2-12 301 0 0,0 0 1 0 0,0 14 0 0 0,-5 42 4021 0 0,8-65-4296 0 0,4 7-51 0 0,-4-9-180 0 0,0 1 0 0 0,1-1 1 0 0,-2 1-1 0 0,1-1 1 0 0,0 1-1 0 0,0 0 0 0 0,-1-1 1 0 0,1 5-1 0 0,-1-5-522 0 0,2 0-27 0 0,5 6 3 0 0,-5-6 43 0 0</inkml:trace>
  <inkml:trace contextRef="#ctx0" brushRef="#br0" timeOffset="1">50 383 2760 0 0,'0'46'475'0'0,"0"22"9778"0"0,1-64-10562 0 0,0-1 1 0 0,0 0 0 0 0,1 0-1 0 0,-1-1 1 0 0,1 1 0 0 0,4 5-1 0 0,-3-4 212 0 0,-2-2-329 0 0,0 1-1004 0 0,1 0 1295 0 0,1 5-218 0 0,-2 18 199 0 0,-1-23 329 0 0,0-2-45 0 0,1 1 1 0 0,0-1-1 0 0,-1 1 1 0 0,1-1-1 0 0,-1 1 1 0 0,0 0-1 0 0,1-1 0 0 0,-1 1 1 0 0,0 0-1 0 0,0 2 1 0 0,-4 21 2637 0 0,4-21-2564 0 0,0-1 0 0 0,0 1 0 0 0,-1-1 1 0 0,1 1-1 0 0,-1-1 0 0 0,0 1 1 0 0,1-1-1 0 0,-3 5 0 0 0,2-7-181 0 0,1 0 1 0 0,-1 0-1 0 0,1 1 0 0 0,-1-1 0 0 0,1 0 0 0 0,0 0 0 0 0,-1 1 0 0 0,1-1 1 0 0,0 0-1 0 0,0 2 0 0 0,0-2-14 0 0,0 0 0 0 0,0 0-1 0 0,-1 0 1 0 0,1 0 0 0 0,0 0 0 0 0,0 0 0 0 0,-1 0 0 0 0,1 0 0 0 0,0 0 0 0 0,-1 0 0 0 0,0 1 0 0 0,0 0 23 0 0,0 0 1 0 0,0-1 0 0 0,1 1-1 0 0,-1 0 1 0 0,0 0 0 0 0,1 0-1 0 0,-1-1 1 0 0,1 4 0 0 0,-6 14 185 0 0,3-11 21 0 0,0 0 0 0 0,0 0 1 0 0,1 0-1 0 0,0 0 1 0 0,0 0-1 0 0,0 9 0 0 0,2-15-201 0 0,0 0 0 0 0,0 0-1 0 0,0-1 1 0 0,0 1 0 0 0,-1 0-1 0 0,1 0 1 0 0,-1 0 0 0 0,1-1-1 0 0,-1 1 1 0 0,1 0 0 0 0,-3 2-1 0 0,3-3-41 0 0,-1 0-1 0 0,1-1 0 0 0,0 1 1 0 0,0 0-1 0 0,-1-1 0 0 0,1 1 1 0 0,0 0-1 0 0,0 0 0 0 0,0-1 0 0 0,0 1 1 0 0,-1 0-1 0 0,1 0 0 0 0,0-1 1 0 0,1 1-1 0 0,-1 0 0 0 0,0-1 1 0 0,0 1-1 0 0,0 1 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4:5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3680 0 0,'0'0'284'0'0,"1"-2"213"0"0,9-6 2139 0 0,0 0 0 0 0,0 0 0 0 0,21-11 0 0 0,14-5 1372 0 0,-32 17-3488 0 0,6-4 569 0 0,1 2 0 0 0,0 0 0 0 0,37-10 0 0 0,-40 15-593 0 0,-10 2-220 0 0,-1 0-1 0 0,0 1 0 0 0,14-1 0 0 0,-19 3-255 0 0,0-1-1 0 0,0 0 1 0 0,0 0 0 0 0,0 0-1 0 0,0 1 1 0 0,0-1 0 0 0,-1 1-1 0 0,1-1 1 0 0,0 1 0 0 0,0-1-1 0 0,0 1 1 0 0,0-1 0 0 0,-1 1-1 0 0,1 0 1 0 0,0-1 0 0 0,0 1 0 0 0,-1 0-1 0 0,1 0 1 0 0,-1-1 0 0 0,1 1-1 0 0,-1 0 1 0 0,1 0 0 0 0,-1 0-1 0 0,1 0 1 0 0,-1 0 0 0 0,0 0-1 0 0,1 1 1 0 0,0 2-8 0 0,0 0 0 0 0,0 0 0 0 0,0 0 0 0 0,-1 0 0 0 0,1 5 0 0 0,-2-1-23 0 0,0 1 1 0 0,0-1 0 0 0,-1 1 0 0 0,0-1 0 0 0,0 0-1 0 0,-7 15 1 0 0,-26 46-499 0 0,28-55 372 0 0,-30 45-594 0 0,26-43 345 0 0,1 0-1 0 0,0 1 1 0 0,-10 26-1 0 0,15-31 118 0 0,-1-1 1 0 0,0 1-1 0 0,-11 13 0 0 0,16-22 233 0 0,0-1 0 0 0,0 0 0 0 0,0 0 0 0 0,0 0 0 0 0,0 0 0 0 0,0 1 0 0 0,0 2 0 0 0,-5 13-148 0 0,1-7 78 0 0,5-8 99 0 0,1-1-9 0 0,9 12 51 0 0,-9-12 135 0 0,15 5 346 0 0,-8-3-336 0 0,6 2 283 0 0,-10-5-363 0 0,-1 1 1 0 0,0-1 0 0 0,1 0-1 0 0,0 1 1 0 0,-1-2 0 0 0,1 1-1 0 0,-1 0 1 0 0,1-1 0 0 0,0 0 0 0 0,0 0-1 0 0,3 0 1 0 0,0-1 44 0 0,1 0 122 0 0,1 0 0 0 0,0-1 0 0 0,13-4 0 0 0,33-8 460 0 0,-8 2-323 0 0,9-5-311 0 0,-47 14-840 0 0,0 1-1 0 0,0 0 0 0 0,1 0 1 0 0,-1 1-1 0 0,1 0 1 0 0,-1 1-1 0 0,14 1 1 0 0,-7-1-1218 0 0,7 0-5993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5:0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1 450 4144 0 0,'0'0'20643'0'0,"1"3"-20539"0"0,0 0-85 0 0,2 3 3 0 0,-1 0-1 0 0,1 0 1 0 0,0 0-1 0 0,1 0 1 0 0,4 5-1 0 0,-4-5-28 0 0,1 0 0 0 0,-1 1-1 0 0,0-1 1 0 0,-1 1 0 0 0,5 9 0 0 0,5 13-66 0 0,-2 0 25 0 0,-10-26 32 0 0,0 0 0 0 0,0 0 0 0 0,0 0 0 0 0,0 0 0 0 0,0 0 0 0 0,1 0 0 0 0,-1 0 0 0 0,4 4 0 0 0,-4-6-1 0 0,0 0 0 0 0,-1 0 0 0 0,1 0 0 0 0,0 0 1 0 0,-1 0-1 0 0,1 0 0 0 0,-1 0 0 0 0,1 0 0 0 0,-1 0 0 0 0,0 0 0 0 0,1 0 0 0 0,-1 0 0 0 0,0 0 0 0 0,0 0 0 0 0,0 0 0 0 0,1 2 0 0 0,-1-1-57 0 0,1-5-848 0 0,2-1 899 0 0,-1 0-1 0 0,0 0 0 0 0,0 0 0 0 0,0-1 1 0 0,-1 1-1 0 0,0 0 0 0 0,1-1 1 0 0,-2 1-1 0 0,1-1 0 0 0,0 0 0 0 0,-1 1 1 0 0,0-1-1 0 0,0-5 0 0 0,1-33-169 0 0,0 20 34 0 0,-3-35 1 0 0,2 28 110 0 0,1 23 37 0 0,-1-1-1 0 0,-1 1 1 0 0,-1-12-1 0 0,-3-7-9 0 0,0 0 0 0 0,-1-46-1 0 0,6 66 22 0 0,1-1 0 0 0,0 1 0 0 0,0-1 0 0 0,1 1 0 0 0,3-10 0 0 0,1-5 0 0 0,-4 11 11 0 0,-3 4 43 0 0,5-12 0 0 0,-4 16-45 0 0,2-1 28 0 0,-1 0 0 0 0,1 0-1 0 0,-1 0 1 0 0,1 0 0 0 0,0 0-1 0 0,0 0 1 0 0,1 1 0 0 0,3-5-1 0 0,0 1-46 0 0,7-3 74 0 0,1 1-48 0 0,-6 4-16 0 0,2-1 0 0 0,-1 1 0 0 0,11-3 0 0 0,14-9 0 0 0,-20 14 0 0 0,32-6 94 0 0,-43 7-83 0 0,0 1 1 0 0,0-1 0 0 0,0 1 0 0 0,0-1-1 0 0,0 0 1 0 0,-1 0 0 0 0,5-2-1 0 0,4-1 22 0 0,5-1-7 0 0,1-1 31 0 0,35-6 0 0 0,-43 8-53 0 0,-8 3-6 0 0,0 0 1 0 0,1 1 0 0 0,-1-1-1 0 0,1 0 1 0 0,-1 1-1 0 0,1-1 1 0 0,-1 1 0 0 0,1-1-1 0 0,-1 1 1 0 0,1 0 0 0 0,-1-1-1 0 0,1 1 1 0 0,0 0-1 0 0,2 1 1 0 0,-3-2-11 0 0,0 1 1 0 0,-1 0 0 0 0,1 0-1 0 0,0 0 1 0 0,0-1-1 0 0,-1 1 1 0 0,1 0-1 0 0,0-1 1 0 0,0 1-1 0 0,-1-1 1 0 0,1 1-1 0 0,-1-1 1 0 0,1 1-1 0 0,0-1 1 0 0,-1 1-1 0 0,1-1 1 0 0,0 0-1 0 0,1-2-38 0 0,8-1-132 0 0,-8 3-235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5:07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4608 0 0,'0'0'11848'0'0,"2"-1"-11019"0"0,12-5 534 0 0,-12 4-1238 0 0,0 1 0 0 0,1 0 0 0 0,-1 0 0 0 0,1 0 0 0 0,-1 0 0 0 0,1 1 0 0 0,-1-1 0 0 0,1 1 0 0 0,5-1 0 0 0,-8 1-107 0 0,1 0 0 0 0,0 0 0 0 0,-1 0 0 0 0,1 0 0 0 0,0 0 1 0 0,-1 0-1 0 0,1-1 0 0 0,0 1 0 0 0,-1 0 0 0 0,1 0 0 0 0,0-1 0 0 0,-1 1 0 0 0,1 0 0 0 0,-1-1 0 0 0,1 1 0 0 0,-1 0 0 0 0,1-1 0 0 0,1-1 38 0 0,0 1 110 0 0,0 1-88 0 0,0-1-68 0 0,13-7 88 0 0,1-2-190 0 0,-15 9-56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3:25:07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7368 0 0,'0'0'13447'0'0,"-1"10"-13017"0"0,-1-6-411 0 0,1-4-25 0 0,1 1-1 0 0,0-1 1 0 0,0 0-1 0 0,0 0 1 0 0,0 1 0 0 0,0-1-1 0 0,0 0 1 0 0,0 1-1 0 0,0-1 1 0 0,0 0-1 0 0,0 1 1 0 0,0-1 0 0 0,0 0-1 0 0,0 0 1 0 0,0 1-1 0 0,0-1 1 0 0,0 0-1 0 0,0 1 1 0 0,0-1 0 0 0,0 0-1 0 0,0 0 1 0 0,0 1-1 0 0,1-1 1 0 0,-1 1-1 0 0,9 8-46 0 0,0 5 78 0 0,-10-12-27 0 0,2 1 34 0 0,21 20 118 0 0,-10-16-150 0 0,7 4 0 0 0,-13-4 0 0 0,0 1 0 0 0,6 2 0 0 0,-12-10 0 0 0,1 5 1 0 0,8 16 9 0 0,-9-21-7 0 0,0 1 0 0 0,0 0 0 0 0,1-1 0 0 0,-1 1 0 0 0,0-1-1 0 0,-1 1 1 0 0,1 0 0 0 0,0-1 0 0 0,0 1 0 0 0,0-1 0 0 0,0 1 0 0 0,0-1 0 0 0,0 1 0 0 0,-1-1 0 0 0,1 1-1 0 0,0-1 1 0 0,-1 1 0 0 0,0 0 0 0 0,0 2 6 0 0,0 1 49 0 0,-1 0 0 0 0,0 0 0 0 0,0 0 0 0 0,-1 0-1 0 0,1 0 1 0 0,-1-1 0 0 0,0 1 0 0 0,1-1 0 0 0,-2 0 0 0 0,1 0 0 0 0,-6 5 0 0 0,-11 4 217 0 0,17-10-227 0 0,-1 1 1 0 0,0-1 0 0 0,0 0-1 0 0,1 0 1 0 0,-9 2-1 0 0,9-3-8 0 0,-1 0 0 0 0,1 1 0 0 0,0-1-1 0 0,0 1 1 0 0,-1-1 0 0 0,1 1-1 0 0,0 0 1 0 0,1 1 0 0 0,-6 3 0 0 0,7-5-34 0 0,0-1 0 0 0,0 0 0 0 0,1 0 1 0 0,-1 1-1 0 0,0-1 0 0 0,0 0 1 0 0,0 0-1 0 0,0 0 0 0 0,0 0 0 0 0,1 0 1 0 0,-1 0-1 0 0,0 0 0 0 0,0-1 1 0 0,0 1-1 0 0,0 0 0 0 0,0 0 0 0 0,1-1 1 0 0,-1 1-1 0 0,0 0 0 0 0,0-1 1 0 0,1 1-1 0 0,-2-1 0 0 0,-2-1 12 0 0,-7 1 36 0 0,0 1 31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5:59:4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12440 0 0,'0'0'8113'0'0,"-7"5"-6644"0"0,-1 1-1298 0 0,0 1 1 0 0,1 0-1 0 0,-1 0 0 0 0,2 1 1 0 0,-1 0-1 0 0,1 0 0 0 0,0 1 1 0 0,1 0-1 0 0,-6 12 0 0 0,2-5 73 0 0,-12 18 0 0 0,10-14-575 0 0,11-18 246 0 0,-1 0 1 0 0,0 0 0 0 0,0 0-1 0 0,0 0 1 0 0,0 0-1 0 0,-3 4 1 0 0,3-5-227 0 0,-5 6 406 0 0,2-5-2993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5:59:4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3680 0 0,'2'1'5397'0'0,"6"0"-3616"0"0,1 1 1 0 0,-1-1-1 0 0,14 1 0 0 0,14 1 878 0 0,-13 1-1289 0 0,-1-1 0 0 0,32 0 0 0 0,-52-3-1349 0 0,0 0-1 0 0,0 0 0 0 0,-1 0 1 0 0,1 0-1 0 0,0 1 0 0 0,-1-1 1 0 0,1 0-1 0 0,0 1 0 0 0,-1-1 1 0 0,1 1-1 0 0,2 1 0 0 0,27 10 180 0 0,-28-11-298 0 0,0-1 0 0 0,-1 1-1 0 0,1 0 1 0 0,0 0 0 0 0,-1 1-1 0 0,1-1 1 0 0,-1 0 0 0 0,1 1 0 0 0,-1 0-1 0 0,3 2 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16:2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33 340 13216 0 0,'0'0'4001'0'0,"0"2"-3145"0"0,-7 33 1434 0 0,7-34-1399 0 0,0 2-644 0 0,0 20 1417 0 0,0-30-1647 0 0,-1 0-1 0 0,0 0 1 0 0,-3-10 0 0 0,2 10-12 0 0,0 0-1 0 0,1-1 1 0 0,-1-13-1 0 0,-3-59 60 0 0,1 44 6 0 0,3 30-56 0 0,0 0 0 0 0,0 0 0 0 0,1 0 1 0 0,0 0-1 0 0,0 0 0 0 0,0-1 0 0 0,2-5 0 0 0,-1 6 39 0 0,1-1 1 0 0,-1 1 0 0 0,0-12-1 0 0,0 15-31 0 0,0 1-1 0 0,-1-1 1 0 0,1 1-1 0 0,0-1 1 0 0,0 1 0 0 0,1 0-1 0 0,-1-1 1 0 0,0 1-1 0 0,1 0 1 0 0,-1 0-1 0 0,4-3 1 0 0,-3 2 7 0 0,-2 3-28 0 0,6-6 77 0 0,-1-1 0 0 0,0 0 0 0 0,7-13-1 0 0,-12 19-69 0 0,0 0-1 0 0,1 0 1 0 0,-1 1-1 0 0,1-1 0 0 0,-1 0 1 0 0,1 0-1 0 0,-1 1 1 0 0,1-1-1 0 0,-1 1 0 0 0,1-1 1 0 0,0 0-1 0 0,-1 1 1 0 0,1-1-1 0 0,0 1 1 0 0,1-1-1 0 0,2-2 8 0 0,-2 1 8 0 0,1-1 1 0 0,0 1 0 0 0,0 0 0 0 0,0 0 0 0 0,0 0 0 0 0,0 0-1 0 0,1 0 1 0 0,-1 1 0 0 0,0-1 0 0 0,7-1 0 0 0,3 1 144 0 0,0 1 1 0 0,24 1 0 0 0,-27 0-144 0 0,7 0 136 0 0,-14 0-1218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5:59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4144 0 0,'0'0'8081'0'0,"-1"3"-5532"0"0,-11 50 3524 0 0,10-48-5875 0 0,1 0 0 0 0,0 0 0 0 0,0 1 0 0 0,1-1 0 0 0,-1 0 0 0 0,1 1 0 0 0,0-1 0 0 0,0 0 0 0 0,1 0 0 0 0,0 1 0 0 0,0-1 0 0 0,2 7 0 0 0,2 16 259 0 0,0 17-249 0 0,-3 0 1 0 0,-1 1-1 0 0,-6 49 0 0 0,-2 42-2 0 0,0 25-73 0 0,5-75-117 0 0,-2 26-19 0 0,-20 281-7 0 0,12 172-440 0 0,13-398 213 0 0,-1-65 55 0 0,3 360-504 0 0,-4-129 501 0 0,-1-124 159 0 0,2-148 26 0 0,3 297 0 0 0,4-151 0 0 0,-5 40-6 0 0,-3-136-89 0 0,-5-8-100 0 0,1-52 83 0 0,5-39 54 0 0,-9 77-391 0 0,7-75 4 0 0,-1 0 0 0 0,-1 0 0 0 0,-10 27-1 0 0,4-1-1787 0 0,9-40 1330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5:59:4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11232 0 0,'0'0'1344'0'0,"2"0"-559"0"0,7-1 543 0 0,0-1 0 0 0,0 0 0 0 0,16-6 0 0 0,-4 1-491 0 0,-19 7-734 0 0,-1 0 1 0 0,1-1-1 0 0,-1 1 0 0 0,0-1 1 0 0,1 1-1 0 0,-1-1 0 0 0,0 0 1 0 0,0 1-1 0 0,3-3 0 0 0,3-2 112 0 0,3 1 10 0 0,0 0 0 0 0,0 1 0 0 0,1 0 0 0 0,-1 1 0 0 0,12-2 0 0 0,58-1 516 0 0,-40 3-623 0 0,42-1 37 0 0,1 3 0 0 0,92 14-1 0 0,-172-14-154 0 0,43 6 22 0 0,0-2-1 0 0,55-3 0 0 0,24-9-140 0 0,242 16 0 0 0,-227-4 156 0 0,-101-4 9 0 0,0 0-1 0 0,78 13 1 0 0,136 29-46 0 0,95-4-266 0 0,-289-33 373 0 0,79-4 1 0 0,-65-2-57 0 0,101 7-51 0 0,-151-6 16 0 0,-1 0 0 0 0,23-3 0 0 0,1-1 0 0 0,1 2-16 0 0,183-6 0 0 0,129-1 0 0 0,-267 9 0 0 0,-39-3 0 0 0,-9 1 0 0 0,59-11 0 0 0,53-7-152 0 0,-151 20 139 0 0,-3 0 2 0 0,0 0 1 0 0,-1 0-1 0 0,1-1 0 0 0,0 1 1 0 0,0 0-1 0 0,-1-1 0 0 0,1 1 1 0 0,-1-1-1 0 0,1 1 0 0 0,0-1 1 0 0,-1 0-1 0 0,3-1 0 0 0,-2 1-10 0 0,1 0 0 0 0,0-1 0 0 0,0 1 0 0 0,-1 1 0 0 0,1-1 0 0 0,0 0 0 0 0,0 1 0 0 0,0-1 0 0 0,5 1 0 0 0,28 2-40 0 0,-29-1 58 0 0,64 0-89 0 0,4 2 56 0 0,-25-2-18 0 0,-28-1-43 0 0,-21 0-6 0 0,3 0-1 0 0,2 0-44 0 0,0-1-1 0 0,0 0 1 0 0,-1 0 0 0 0,1 0-1 0 0,9-3 1 0 0,-13 3-282 0 0,5-10-3050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5:59:4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3224 0 0,'0'0'143'0'0,"2"0"-3"0"0,-1 0-200 0 0,30 0 1278 0 0,0-4 13022 0 0,-20 7-12038 0 0,21 4-128 0 0,-22-1-1863 0 0,-1 0 0 0 0,1 1 1 0 0,-1 0-1 0 0,-1 0 1 0 0,1 1-1 0 0,-2 0 0 0 0,1 0 1 0 0,-1 1-1 0 0,0 0 1 0 0,7 12-1 0 0,-13-20-12 0 0,0 2 7 0 0,4 14-149 0 0,-3-12-52 0 0,0 0-1 0 0,-1 1 0 0 0,1-1 0 0 0,-1 1 0 0 0,0-1 1 0 0,0 1-1 0 0,-1-1 0 0 0,1 1 0 0 0,-1 0 0 0 0,-1-1 0 0 0,1 1 1 0 0,-1-1-1 0 0,0 1 0 0 0,-2 6 0 0 0,-6 22-4 0 0,6-24 0 0 0,0 0 0 0 0,0 0 0 0 0,-9 17 0 0 0,2-8-218 0 0,-1 0-1 0 0,-1-1 0 0 0,-1-1 1 0 0,-1 0-1 0 0,-23 22 0 0 0,22-22-869 0 0,12-14 462 0 0,0 0 1 0 0,0 0-1 0 0,0 0 1 0 0,0 0 0 0 0,-7 4-1 0 0,-11 7-1758 0 0,16-11-14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5:59:4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3450 3224 0 0,'0'0'1733'0'0,"1"-1"-132"0"0,0-2-1194 0 0,0 1 0 0 0,-1 0 0 0 0,1 0 0 0 0,0 0 0 0 0,-1-1 0 0 0,1 1 0 0 0,-1-5 0 0 0,0 6-322 0 0,1 1-1 0 0,-1-1 1 0 0,0 0 0 0 0,0 1-1 0 0,1-1 1 0 0,-1 1-1 0 0,0-1 1 0 0,1 0-1 0 0,-1 1 1 0 0,0-1-1 0 0,1 1 1 0 0,-1-1-1 0 0,1 1 1 0 0,-1-1 0 0 0,1 1-1 0 0,-1-1 1 0 0,1 1-1 0 0,-1 0 1 0 0,1-1-1 0 0,-1 1 1 0 0,1 0-1 0 0,1-1 1 0 0,-1 0 158 0 0,4-2 218 0 0,1 0 0 0 0,0 1 0 0 0,8-4-1 0 0,-11 6-341 0 0,1-1 0 0 0,-1 0-1 0 0,0-1 1 0 0,0 1 0 0 0,0-1 0 0 0,0 1-1 0 0,0-1 1 0 0,0 0 0 0 0,0 0-1 0 0,-1 0 1 0 0,1-1 0 0 0,-1 1 0 0 0,1 0-1 0 0,-1-1 1 0 0,0 0 0 0 0,3-4 0 0 0,4-19 649 0 0,-8 21-619 0 0,0 0-1 0 0,0 0 0 0 0,1 0 1 0 0,3-7-1 0 0,22-27 679 0 0,-22 32-721 0 0,0 0 0 0 0,0 0 0 0 0,1 1 0 0 0,0-1 0 0 0,0 1 0 0 0,1 1 0 0 0,0-1 0 0 0,8-5 0 0 0,22-19 184 0 0,-19 12-150 0 0,-3 2-30 0 0,1 1 1 0 0,20-16 0 0 0,80-49-5 0 0,-99 69-106 0 0,-1 0 0 0 0,0-2 0 0 0,20-20 0 0 0,56-52 0 0 0,17-19 0 0 0,-72 66 37 0 0,88-88 97 0 0,-85 86 88 0 0,42-54 0 0 0,17-18 171 0 0,-54 61-266 0 0,-26 29-111 0 0,26-24 1 0 0,-9 11 16 0 0,35-45 0 0 0,9-10 29 0 0,-62 70-28 0 0,26-37 0 0 0,-8 9 178 0 0,-15 22-4 0 0,32-55 0 0 0,-28 40-94 0 0,48-58 0 0 0,-43 60-86 0 0,-1 1-28 0 0,50-52 0 0 0,-41 51 0 0 0,16-15 0 0 0,-44 45 0 0 0,-1-1 0 0 0,0 0 0 0 0,14-22 0 0 0,-13 19 0 0 0,0 0 0 0 0,17-19 0 0 0,166-163 79 0 0,-154 153 61 0 0,-1-1 0 0 0,38-61 0 0 0,-4 7 25 0 0,-21 22-89 0 0,-37 51-42 0 0,33-41 0 0 0,9-9-7 0 0,-36 45-8 0 0,32-34-1 0 0,1 9-18 0 0,43-48 0 0 0,-86 92 0 0 0,0 0 0 0 0,0 0 0 0 0,1 2 0 0 0,15-11 0 0 0,-16 13 0 0 0,-2 0 0 0 0,1-1 0 0 0,-1 0 0 0 0,0 0 0 0 0,0-1 0 0 0,11-14 0 0 0,-13 13 0 0 0,0 1 0 0 0,1-1 0 0 0,0 1 0 0 0,0 1 0 0 0,1-1 0 0 0,0 1 0 0 0,0 1 0 0 0,12-8 0 0 0,-16 12 0 0 0,-1-1 0 0 0,9-13 0 0 0,-9 13 0 0 0,-1 1 0 0 0,0 0 0 0 0,1 0 0 0 0,0 0 0 0 0,4-3 0 0 0,9-6 0 0 0,8-12 0 0 0,7-4-14 0 0,-28 26-198 0 0,4-5 453 0 0,-5 2-3253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5:59:4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1840 0 0,'18'-16'16517'0'0,"-5"10"-14379"0"0,-13 6-2049 0 0,1 0 0 0 0,0-1 0 0 0,-1 1-1 0 0,1 0 1 0 0,-1 0 0 0 0,1 0 0 0 0,0-1-1 0 0,-1 1 1 0 0,1 0 0 0 0,0 0 0 0 0,-1 0-1 0 0,1 0 1 0 0,0 0 0 0 0,-1 0 0 0 0,1 0-1 0 0,0 1 1 0 0,-1-1 0 0 0,1 0 0 0 0,-1 0-1 0 0,1 0 1 0 0,0 1 0 0 0,-1-1 0 0 0,2 1-1 0 0,12 11 1356 0 0,-5-5-1352 0 0,-7-5 54 0 0,-2-1-39 0 0,0 5-61 0 0,1-1 0 0 0,1 0-1 0 0,-1 1 1 0 0,5 8 0 0 0,3 13 20 0 0,4 21 0 0 0,-8-28-43 0 0,-4-16-16 0 0,0 0 0 0 0,0 0 0 0 0,0 0 0 0 0,0 0-1 0 0,-1 6 1 0 0,4 21 16 0 0,-3-24-15 0 0,0 0 0 0 0,-1 0 1 0 0,1 0-1 0 0,-2 13 0 0 0,-17 99-8 0 0,12-103 11 0 0,5-15-22 0 0,0 1 1 0 0,0 0-1 0 0,-1-1 1 0 0,1 1-1 0 0,-1-1 1 0 0,1 1-1 0 0,-4 1 0 0 0,3-2-51 0 0,0 1-172 0 0,-1 1 30 0 0,0-1-1867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5:59:4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82 169 12928 0 0,'0'0'8006'0'0,"-2"1"-7362"0"0,-9 10 274 0 0,-22 21-64 0 0,31-29-846 0 0,-1 0 0 0 0,1 0-1 0 0,0 0 1 0 0,0 0-1 0 0,0 1 1 0 0,0-1-1 0 0,0 0 1 0 0,1 1-1 0 0,-2 4 1 0 0,-1 13 37 0 0,1-7-47 0 0,0-1 0 0 0,1 1 0 0 0,0 17 0 0 0,2-29-9 0 0,0-1-1 0 0,0 1 0 0 0,0 0 1 0 0,0 0-1 0 0,0-1 1 0 0,1 1-1 0 0,-1 0 0 0 0,1 0 1 0 0,-1-1-1 0 0,1 1 0 0 0,0-1 1 0 0,0 1-1 0 0,0-1 1 0 0,0 1-1 0 0,0-1 0 0 0,0 1 1 0 0,0-1-1 0 0,0 0 0 0 0,0 1 1 0 0,1-1-1 0 0,-1 0 0 0 0,0 0 1 0 0,1 0-1 0 0,2 1 1 0 0,-1 0 11 0 0,1-1-1 0 0,0 1 1 0 0,0-1 0 0 0,0 0 0 0 0,0 0 0 0 0,0-1 0 0 0,0 1 0 0 0,0-1 0 0 0,0 0 0 0 0,0 0 0 0 0,0 0 0 0 0,0 0 0 0 0,0-1 0 0 0,0 0 0 0 0,0 0 0 0 0,0 0-1 0 0,0 0 1 0 0,0 0 0 0 0,5-4 0 0 0,5-1 29 0 0,-1-1-1 0 0,0-1 1 0 0,0 0-1 0 0,12-11 1 0 0,-6 5-5 0 0,-7 5 50 0 0,24-23 0 0 0,-33 29-42 0 0,0 0 0 0 0,0-1 0 0 0,0 1 0 0 0,-1-1 0 0 0,0 0 1 0 0,1 1-1 0 0,-2-1 0 0 0,1 0 0 0 0,0 0 0 0 0,-1-1 0 0 0,3-7 0 0 0,16-69 47 0 0,-15 67-94 0 0,-5 12 16 0 0,1 1 0 0 0,0-1 0 0 0,0 0-1 0 0,-1 0 1 0 0,1 0 0 0 0,-1 1 0 0 0,1-1-1 0 0,-1 0 1 0 0,0 0 0 0 0,0 0-1 0 0,0 0 1 0 0,0 0 0 0 0,0 0 0 0 0,0 1-1 0 0,-1-1 1 0 0,1 0 0 0 0,-1-2 0 0 0,-4-5 34 0 0,4 8-29 0 0,0 0 0 0 0,1 0 0 0 0,-1-1 1 0 0,0 1-1 0 0,1 0 0 0 0,-1 0 0 0 0,0 0 0 0 0,1 0 0 0 0,0-1 0 0 0,-1 1 0 0 0,1 0 1 0 0,0 0-1 0 0,0-1 0 0 0,-1 1 0 0 0,1 0 0 0 0,0 0 0 0 0,0-1 0 0 0,0 1 0 0 0,1 0 1 0 0,-1-1-1 0 0,0 1 0 0 0,0 0 0 0 0,1 0 0 0 0,-1-1 0 0 0,2-1 0 0 0,-1 0 16 0 0,1 0-1 0 0,0 0 0 0 0,-1 0 1 0 0,0 0-1 0 0,2-6 0 0 0,-3 8-21 0 0,0 0 0 0 0,0 1 0 0 0,0-1-1 0 0,0 0 1 0 0,0 1 0 0 0,0-1 0 0 0,0 1 0 0 0,0-1-1 0 0,0 0 1 0 0,0 1 0 0 0,0-1 0 0 0,-1 0 0 0 0,1 1-1 0 0,0-1 1 0 0,0 1 0 0 0,-1-1 0 0 0,1 1-1 0 0,0-1 1 0 0,-1 0 0 0 0,1 1 0 0 0,-1-1 0 0 0,1 1-1 0 0,-1 0 1 0 0,1-1 0 0 0,-1 1 0 0 0,1-1 0 0 0,-1 1-1 0 0,-15-8-142 0 0,12 7 139 0 0,-1 1 1 0 0,1 0 0 0 0,0 0-1 0 0,0 0 1 0 0,-1 0-1 0 0,1 1 1 0 0,0 0-1 0 0,0 0 1 0 0,0 0-1 0 0,-1 0 1 0 0,-6 4 0 0 0,-14 2-200 0 0,20-6 129 0 0,1 1 1 0 0,-1-1-1 0 0,1 1 1 0 0,0 0-1 0 0,-1 0 1 0 0,1 1-1 0 0,-7 5 1 0 0,-25 24-195 0 0,22-19 237 0 0,11-10 26 0 0,0 0-1 0 0,0 0 0 0 0,0 0 0 0 0,1 0 1 0 0,-1 1-1 0 0,1-1 0 0 0,0 1 1 0 0,0-1-1 0 0,0 1 0 0 0,0 0 0 0 0,1 0 1 0 0,0 0-1 0 0,-2 4 0 0 0,3-6 8 0 0,0-1 0 0 0,-1 1 0 0 0,1 0 0 0 0,0-1 0 0 0,0 1 0 0 0,0-1 0 0 0,0 1 0 0 0,0 0 0 0 0,0-1 0 0 0,0 1 0 0 0,1-1-1 0 0,-1 1 1 0 0,1 0 0 0 0,-1-1 0 0 0,1 1 0 0 0,-1-1 0 0 0,1 1 0 0 0,0-1 0 0 0,0 0 0 0 0,0 1 0 0 0,0-1 0 0 0,0 0 0 0 0,0 0 0 0 0,0 1 0 0 0,0-1-1 0 0,0 0 1 0 0,1 0 0 0 0,-1 0 0 0 0,0 0 0 0 0,1-1 0 0 0,-1 1 0 0 0,0 0 0 0 0,1 0 0 0 0,-1-1 0 0 0,1 1 0 0 0,0-1 0 0 0,2 1 0 0 0,11 2 101 0 0,1-1 1 0 0,-1 0 0 0 0,1-1 0 0 0,-1-1 0 0 0,30-3-1 0 0,-31 2-306 0 0,0-2-1 0 0,1 0 0 0 0,-1-1 1 0 0,0 0-1 0 0,-1-1 1 0 0,14-7-1 0 0,7-4-7722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09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15408 0 0,'0'0'1393'0'0,"0"-2"-1149"0"0,0-7 6042 0 0,0 15-6101 0 0,1-1 0 0 0,0 1 0 0 0,3 11 0 0 0,-3-12-187 0 0,0 0 0 0 0,0 0 0 0 0,1 11 0 0 0,-2-12 2 0 0,1 1 0 0 0,-1-1 0 0 0,1 0 0 0 0,0 0 0 0 0,1 5 0 0 0,4 16 0 0 0,-6-16 0 0 0,3 4 0 0 0,15 14 0 0 0,-7-14 0 0 0,-6-6 0 0 0,0 0 0 0 0,1 0 0 0 0,9 8 0 0 0,-2-8 0 0 0,-10-6-5 0 0,0 0 0 0 0,0 0 0 0 0,0-1 0 0 0,0 1 0 0 0,0-1 1 0 0,1 0-1 0 0,-1 0 0 0 0,0 0 0 0 0,0 0 0 0 0,0-1 0 0 0,0 1 0 0 0,1-1 0 0 0,-1 0 0 0 0,0 0 0 0 0,0 0 0 0 0,0 0 0 0 0,-1-1 0 0 0,1 1 0 0 0,5-4 0 0 0,-3 1-30 0 0,0 0 0 0 0,0-1 0 0 0,-1 1-1 0 0,0-1 1 0 0,1 0 0 0 0,-2-1 0 0 0,1 1 0 0 0,4-10-1 0 0,1 3-32 0 0,-7 9 52 0 0,-1 1 1 0 0,1-1-1 0 0,-1 1 1 0 0,1-1-1 0 0,1-5 1 0 0,-1 3 7 0 0,-1 2 7 0 0,-1 0 0 0 0,1 1 1 0 0,0-1-1 0 0,0 1 0 0 0,1-1 0 0 0,-1 1 1 0 0,0-1-1 0 0,4-3 0 0 0,-3 3-5 0 0,0-1-1 0 0,0 0 0 0 0,-1 0 0 0 0,1 0 0 0 0,0-4 1 0 0,6-12-18 0 0,-6 17 24 0 0,1-1 0 0 0,-2-12 0 0 0,-1 8-10 0 0,0 7-44 0 0,1 2 1 0 0,0 3 49 0 0,0-1 1 0 0,0 1-1 0 0,0-1 0 0 0,0 0 0 0 0,-1 1 1 0 0,1-1-1 0 0,-1 7 0 0 0,0-5-3 0 0,0 0-1 0 0,0-1 1 0 0,1 1-1 0 0,0 0 1 0 0,2 6-1 0 0,1 1 8 0 0,0-1 0 0 0,-1 0 0 0 0,3 19 0 0 0,-4-19 0 0 0,0-1 0 0 0,1 0 0 0 0,0 0 0 0 0,6 14 0 0 0,-4-12 0 0 0,-1 1 0 0 0,5 18 0 0 0,-5-16 0 0 0,11 28 0 0 0,-10-29 0 0 0,0 1 0 0 0,3 15 0 0 0,6 20 70 0 0,-10-38-17 0 0,-1 0 0 0 0,0 0 0 0 0,2 20 0 0 0,-4 71 389 0 0,-1-61-254 0 0,0-34-154 0 0,0-4-9 0 0,0 0-1 0 0,0 0 1 0 0,0 0-1 0 0,-1 0 0 0 0,-1 6 1 0 0,0-5-15 0 0,0 1 1 0 0,-1-1 0 0 0,0 1-1 0 0,0-1 1 0 0,-5 6-1 0 0,7-10 4 0 0,0 0-1 0 0,0 0 1 0 0,0 0-1 0 0,1 0 1 0 0,-1 0-1 0 0,0-1 1 0 0,0 1 0 0 0,0 0-1 0 0,-1-1 1 0 0,1 1-1 0 0,0 0 1 0 0,0-1-1 0 0,0 0 1 0 0,0 1-1 0 0,0-1 1 0 0,-1 0-1 0 0,1 1 1 0 0,0-1-1 0 0,0 0 1 0 0,-2 0 0 0 0,-25-4 179 0 0,14 1-115 0 0,8 2-46 0 0,0-1 0 0 0,0 0-1 0 0,0 0 1 0 0,0 0 0 0 0,0-1-1 0 0,1 0 1 0 0,-11-7 0 0 0,-1 0 2 0 0,13 7-33 0 0,0 0-1 0 0,0 0 1 0 0,0-1 0 0 0,1 1-1 0 0,-1-1 1 0 0,-5-7 0 0 0,-1-1-71 0 0,6 8-57 0 0,1 0-1 0 0,1 0 1 0 0,-1 0-1 0 0,0 0 1 0 0,-3-9 0 0 0,-2-3-276 0 0,6 13 93 0 0,0-1-1 0 0,0 1 0 0 0,1-1 1 0 0,-1 1-1 0 0,1-1 0 0 0,0 0 1 0 0,0 0-1 0 0,0 1 0 0 0,0-1 1 0 0,1 0-1 0 0,0-6 0 0 0,0-5-1489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0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10592 0 0,'0'0'1328'0'0,"3"-2"-139"0"0,4-2-405 0 0,16-10 2749 0 0,42-21-1 0 0,-63 34-3405 0 0,0 0 1 0 0,1 0-1 0 0,-1-1 0 0 0,-1 1 1 0 0,1-1-1 0 0,0 1 0 0 0,0-1 1 0 0,1-2-1 0 0,-1 2-11 0 0,0 0 0 0 0,0 0 1 0 0,0 0-1 0 0,0 1 0 0 0,1-1 1 0 0,2-2-1 0 0,6-1 168 0 0,0 0 0 0 0,1 0 0 0 0,-1 1 0 0 0,23-5 0 0 0,-23 6-349 0 0,-9 2-44 0 0,1 0-1 0 0,0 0 1 0 0,0 1 0 0 0,-1-1 0 0 0,1 1-1 0 0,0 0 1 0 0,0-1 0 0 0,0 1 0 0 0,-1 1 0 0 0,6-1-1 0 0,-5 1-1096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1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9216 0 0,'0'0'6196'0'0,"4"-1"-4885"0"0,30-6 806 0 0,-24 6-1628 0 0,-1-1-1 0 0,1 0 1 0 0,-1-1 0 0 0,12-4-1 0 0,19-13 722 0 0,22-9-268 0 0,-59 27-927 0 0,1 0 0 0 0,-1 1-1 0 0,0-1 1 0 0,0 0 0 0 0,0-1 0 0 0,0 1-1 0 0,4-4 1 0 0,14-10-610 0 0,-3 5-201 0 0,0 0-47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10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4144 0 0,'1'3'6657'0'0,"1"1"-5353"0"0,-1 1-1 0 0,1 0 1 0 0,-1 0-1 0 0,-1 0 1 0 0,1 10-1 0 0,-1 32 2045 0 0,-1-16-2636 0 0,1-6-343 0 0,5 39 1 0 0,1-50-360 0 0,0-1 1 0 0,-6-17-6 0 0,0 1 0 0 0,1 0 0 0 0,-1-1-1 0 0,1 1 1 0 0,0 0 0 0 0,0 0 0 0 0,0 0 0 0 0,1 0 0 0 0,1-4 0 0 0,-1 3-1 0 0,0-2-27 0 0,0 1-1 0 0,-1-1 0 0 0,0 0 0 0 0,0 1 1 0 0,0-1-1 0 0,-1-6 0 0 0,5-24-130 0 0,0 19 149 0 0,16-55 47 0 0,-19 64-36 0 0,1 1 0 0 0,1 0 0 0 0,-1 0 1 0 0,1 0-1 0 0,1 0 0 0 0,8-11 0 0 0,-1 2-6 0 0,-12 15 0 0 0,1 0 0 0 0,0-1 0 0 0,0 1 0 0 0,0 0 0 0 0,0-1 0 0 0,0 1 0 0 0,0 0 0 0 0,0 0 0 0 0,0 0 0 0 0,0 0 0 0 0,1 0 0 0 0,-1 0 0 0 0,0 1 0 0 0,1-1 0 0 0,1-1 0 0 0,1 0 0 0 0,16-6 0 0 0,-19 8 0 0 0,-1 0 0 0 0,1 0 0 0 0,-1 0 0 0 0,1 0 0 0 0,-1-1 0 0 0,1 1 0 0 0,0 0 0 0 0,-1 0 0 0 0,1 0 0 0 0,-1 1 0 0 0,1-1 0 0 0,-1 0 0 0 0,1 0 0 0 0,-1 0 0 0 0,1 0 0 0 0,-1 0 0 0 0,2 1 0 0 0,-1 0 0 0 0,1 1 0 0 0,0-1 0 0 0,-1 0 0 0 0,1 1 0 0 0,-1 0 0 0 0,1-1 0 0 0,-1 1 0 0 0,0 0 0 0 0,0 0 0 0 0,0 0 0 0 0,0 0 0 0 0,0 0 0 0 0,0 0 0 0 0,0 0 0 0 0,-1 0 0 0 0,1 0 0 0 0,-1 0 0 0 0,1 0 0 0 0,-1 3 0 0 0,5 14 0 0 0,-2-6 30 0 0,0 0-1 0 0,0-1 0 0 0,-2 1 1 0 0,1 0-1 0 0,-1 14 0 0 0,-5-5 9 0 0,1-9 19 0 0,3-10 55 0 0,0-3-105 0 0,0 0-1 0 0,0 0 1 0 0,1 0 0 0 0,-1 0 0 0 0,0 0-1 0 0,0 0 1 0 0,0 1 0 0 0,0-1 0 0 0,1 0-1 0 0,-1 0 1 0 0,0 0 0 0 0,0 0 0 0 0,0 0-1 0 0,0 0 1 0 0,0 1 0 0 0,0-1-1 0 0,0 0 1 0 0,1 0 0 0 0,-1 0 0 0 0,0 0-1 0 0,0 1 1 0 0,0-1 0 0 0,0 0 0 0 0,0 0-1 0 0,0 0 1 0 0,0 1 0 0 0,0-1 0 0 0,0 0-1 0 0,0 0 1 0 0,0 1 0 0 0,0-1-11 0 0,0 0 0 0 0,0 0 1 0 0,0 1-1 0 0,0-1 0 0 0,0 0 0 0 0,0 0 1 0 0,0 1-1 0 0,0-1 0 0 0,0 0 0 0 0,0 0 1 0 0,1 1-1 0 0,-1-1 0 0 0,0 0 0 0 0,0 0 1 0 0,0 1-1 0 0,0-1 0 0 0,0 0 0 0 0,1 0 1 0 0,-1 0-1 0 0,0 1 0 0 0,0-1 0 0 0,0 0 1 0 0,1 0-1 0 0,-1 0 0 0 0,0 0 0 0 0,0 0 1 0 0,1 1-1 0 0,-1-1 0 0 0,0 0 0 0 0,0 0 1 0 0,1 0-1 0 0,-1 0 0 0 0,1 0 0 0 0,0 0 14 0 0,0 0 0 0 0,1 0 0 0 0,-1 0 0 0 0,1 0 0 0 0,-1 0-1 0 0,0 0 1 0 0,1 0 0 0 0,-1 0 0 0 0,0-1 0 0 0,1 1 0 0 0,-1-1-1 0 0,0 1 1 0 0,1-1 0 0 0,-1 0 0 0 0,0 1 0 0 0,0-1 0 0 0,0 0-1 0 0,1 0 1 0 0,-1 0 0 0 0,0 1 0 0 0,0-1 0 0 0,0-1 0 0 0,1 0 0 0 0,0-1-7 0 0,2-1 15 0 0,-1 0-1 0 0,0 0 1 0 0,0 0 0 0 0,-1-1-1 0 0,1 1 1 0 0,-1-1-1 0 0,0 1 1 0 0,0-1 0 0 0,1-5-1 0 0,0 4-30 0 0,0 0-1 0 0,0 0 0 0 0,0 0 0 0 0,7-10 1 0 0,-6 11 11 0 0,-1 0 0 0 0,1 0 1 0 0,-1-1-1 0 0,-1 1 1 0 0,1-1-1 0 0,2-8 0 0 0,-2 4 27 0 0,1-1 0 0 0,0 1-1 0 0,0 0 1 0 0,1 1 0 0 0,8-13-1 0 0,-10 17-15 0 0,0 1 0 0 0,0 0 0 0 0,0 0 0 0 0,0 0 0 0 0,1 1-1 0 0,0-1 1 0 0,0 1 0 0 0,0 0 0 0 0,0 0 0 0 0,0 0 0 0 0,1 0 0 0 0,-1 1-1 0 0,6-3 1 0 0,2 5-25 0 0,-8 0 11 0 0,-1 1 1 0 0,0 1-1 0 0,0-1 0 0 0,1 0 0 0 0,-1 1 0 0 0,0-1 0 0 0,0 1 1 0 0,-1 0-1 0 0,1 0 0 0 0,0 0 0 0 0,-1 1 0 0 0,1-1 0 0 0,-1 1 1 0 0,1-1-1 0 0,-1 1 0 0 0,0 0 0 0 0,0-1 0 0 0,-1 1 0 0 0,1 0 1 0 0,-1 1-1 0 0,1-1 0 0 0,0 3 0 0 0,3 9-24 0 0,-1 0 1 0 0,0 1-1 0 0,2 23 0 0 0,-3-23 23 0 0,0 4 86 0 0,1 0 0 0 0,7 21 0 0 0,12 28-696 0 0,-23-66 148 0 0,14 1-4464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1:14:2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10624 0 0,'0'0'3125'0'0,"-1"2"-2033"0"0,-2 5-265 0 0,2-6-603 0 0,0 1 0 0 0,1 0-1 0 0,-1-1 1 0 0,0 1 0 0 0,0-1 0 0 0,0 1 0 0 0,0-1 0 0 0,-1 0 0 0 0,1 1-1 0 0,0-1 1 0 0,-3 2 0 0 0,-4 4 561 0 0,0 0 1 0 0,0 1-1 0 0,-8 10 0 0 0,15-16-467 0 0,-17 16 703 0 0,14-14-968 0 0,-11 23 190 0 0,12-20-231 0 0,1 0-1 0 0,-1 0 1 0 0,1 0-1 0 0,1 0 1 0 0,-2 8-1 0 0,2-9-11 0 0,0 1 0 0 0,0-1 0 0 0,1 0 0 0 0,-1 1 0 0 0,1-1 0 0 0,1 0 0 0 0,1 10 0 0 0,0 10 0 0 0,-1-19 0 0 0,0 0 0 0 0,0 0 0 0 0,0 0 0 0 0,4 9 0 0 0,3 20 0 0 0,-7-32 0 0 0,0 0 0 0 0,0 0 0 0 0,0 1 0 0 0,0-1 0 0 0,0-1 0 0 0,1 1 0 0 0,0 0 0 0 0,0 0 0 0 0,0-1 0 0 0,0 1 0 0 0,1-1 0 0 0,3 5 0 0 0,7 9 0 0 0,-10-13 0 0 0,1 0 0 0 0,-1 0 0 0 0,0 0 0 0 0,1-1 0 0 0,0 1 0 0 0,0-1 0 0 0,0 0 0 0 0,0 0 0 0 0,1 0 0 0 0,-1-1 0 0 0,9 4 0 0 0,-4-1 0 0 0,3 0 1 0 0,20-3-12 0 0,-24-1-10 0 0,1-1-2 0 0,17-8 13 0 0,-8 3 10 0 0,-14 4 0 0 0,0-1 0 0 0,1 1 0 0 0,-1-1 0 0 0,0 1 0 0 0,0-1 0 0 0,0 0 0 0 0,-1-1 0 0 0,1 1 0 0 0,4-4 0 0 0,-2 1 22 0 0,0 0-1 0 0,-1-1 0 0 0,0 1 0 0 0,1-1 1 0 0,-2-1-1 0 0,1 1 0 0 0,-1 0 0 0 0,0-1 1 0 0,0 0-1 0 0,-1 0 0 0 0,0 0 0 0 0,0 0 1 0 0,-1-1-1 0 0,0 1 0 0 0,0-1 0 0 0,-1 0 1 0 0,1-10-1 0 0,-2 10 99 0 0,1-1 1 0 0,4-16-1 0 0,-4 19-110 0 0,-1-1 0 0 0,1 1-1 0 0,-1 0 1 0 0,0 0 0 0 0,0 0 0 0 0,-1 0-1 0 0,0 0 1 0 0,0 0 0 0 0,-3-10 0 0 0,2-3 846 0 0,1 17-778 0 0,1-1 1 0 0,0 1-1 0 0,0-1 1 0 0,-1 1-1 0 0,1-1 1 0 0,-1 1-1 0 0,-1-5 1 0 0,-6-8-199 0 0,5 8 150 0 0,-1-1 0 0 0,1 1 0 0 0,-2 0-1 0 0,1 0 1 0 0,-1 0 0 0 0,-6-6 0 0 0,3 5-28 0 0,5 3-10 0 0,-1 1 0 0 0,0 0 0 0 0,0 0 0 0 0,0 1-1 0 0,0-1 1 0 0,0 1 0 0 0,-1 0 0 0 0,1 0 0 0 0,-7-3 0 0 0,8 7 8 0 0,-1-1 0 0 0,-12-8 0 0 0,13 7 0 0 0,0 0 0 0 0,0 0 0 0 0,0 0 0 0 0,-1 0 0 0 0,1 1 0 0 0,0 0 0 0 0,-1-1 0 0 0,1 1 0 0 0,0 0 0 0 0,-1 1 0 0 0,1-1 0 0 0,-7 2 0 0 0,8-1 0 0 0,-1 1 1 0 0,1-1-1 0 0,0 1 0 0 0,-1-1 0 0 0,1 1 0 0 0,0 0 0 0 0,0 0 0 0 0,0 0 1 0 0,0 0-1 0 0,0 0 0 0 0,1 0 0 0 0,-1 1 0 0 0,-1 2 0 0 0,-1 2-2 0 0,1 1-1 0 0,-5 16 0 0 0,-3 8-296 0 0,3-15-52 0 0,2 1 0 0 0,0-1 1 0 0,-4 23-1 0 0,2 0-4214 0 0,5-25 1116 0 0,2 1-3348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1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15088 0 0,'0'0'1785'0'0,"4"-2"-1024"0"0,59-17 3707 0 0,-55 17-4249 0 0,-4 1-55 0 0,1 0-1 0 0,0 0 1 0 0,-1 0-1 0 0,1 0 1 0 0,0 1-1 0 0,0-1 1 0 0,-1 1-1 0 0,9 1 1 0 0,15 4 812 0 0,-23-4-844 0 0,0 0 1 0 0,0 0-1 0 0,0 0 0 0 0,0 1 1 0 0,0 0-1 0 0,7 3 0 0 0,-2-2 45 0 0,-8-3-158 0 0,-1 1 0 0 0,1-1 0 0 0,0 1 0 0 0,0-1 0 0 0,0 1 0 0 0,0 0 0 0 0,-1 0 0 0 0,1 0 0 0 0,0 0-1 0 0,-1 0 1 0 0,1 0 0 0 0,-1 0 0 0 0,1 1 0 0 0,-1-1 0 0 0,2 2 0 0 0,1 2 17 0 0,14 24 0 0 0,-14-20-28 0 0,-3-7-5 0 0,0 0 1 0 0,0 0-1 0 0,0 1 1 0 0,0-1-1 0 0,0 0 1 0 0,0 1 0 0 0,-1-1-1 0 0,1 1 1 0 0,-1-1-1 0 0,0 1 1 0 0,0-1-1 0 0,0 1 1 0 0,0-1-1 0 0,0 1 1 0 0,-1 2-1 0 0,0-1-4 0 0,0 2 0 0 0,-1 0-1 0 0,0 1 1 0 0,0-1-1 0 0,0 0 1 0 0,-1 0-1 0 0,0 0 0 0 0,-4 6 1 0 0,-1-1-20 0 0,-3 4-193 0 0,0 0 0 0 0,-27 26 0 0 0,38-41-135 0 0,-12 10 785 0 0,6-5-1753 0 0</inkml:trace>
  <inkml:trace contextRef="#ctx0" brushRef="#br0" timeOffset="1">529 9 2304 0 0,'0'0'17799'0'0,"-2"-1"-16777"0"0,0 0-920 0 0,1 0 0 0 0,-1 0 0 0 0,0 1-1 0 0,0-1 1 0 0,1 0 0 0 0,-1 1 0 0 0,0-1 0 0 0,0 1 0 0 0,0-1 0 0 0,0 1 0 0 0,0 0 0 0 0,1 0 0 0 0,-1 0 0 0 0,0 0 0 0 0,0 0 0 0 0,0 0 0 0 0,0 1 0 0 0,0-1 0 0 0,0 1 0 0 0,1-1-1 0 0,-1 1 1 0 0,0 0 0 0 0,0 0 0 0 0,1-1 0 0 0,-1 1 0 0 0,0 0 0 0 0,1 0 0 0 0,-1 1 0 0 0,-2 1 0 0 0,0 1-45 0 0,1 1-1 0 0,-1-1 1 0 0,1 1-1 0 0,-1-1 1 0 0,1 1-1 0 0,1 0 1 0 0,-1 0-1 0 0,1 0 1 0 0,-3 7 0 0 0,-3 12 129 0 0,5-17-133 0 0,0-1 0 0 0,1 1 0 0 0,0 0 0 0 0,0 0-1 0 0,1 0 1 0 0,-1 1 0 0 0,1 6 0 0 0,1 7 46 0 0,1 37 146 0 0,0-53-218 0 0,-1 0 0 0 0,1 0-1 0 0,1 0 1 0 0,-1 0 0 0 0,1-1 0 0 0,-1 1 0 0 0,1 0-1 0 0,5 7 1 0 0,-3-6 2 0 0,-3-3-19 0 0,1 0-1 0 0,0 0 1 0 0,0-1-1 0 0,0 1 1 0 0,0 0-1 0 0,1-1 1 0 0,-1 0-1 0 0,1 1 1 0 0,-1-1-1 0 0,5 2 1 0 0,1 0-3 0 0,0 0 0 0 0,-1-1 0 0 0,1 0 0 0 0,1-1 0 0 0,-1 0 0 0 0,0 0 0 0 0,0-1 0 0 0,1 0 1 0 0,-1 0-1 0 0,1-1 0 0 0,-1 0 0 0 0,1-1 0 0 0,-1 0 0 0 0,10-2 0 0 0,-9 2-76 0 0,0-2-1 0 0,0 1 0 0 0,0-1 0 0 0,-1-1 1 0 0,16-8-1 0 0,18-17-7072 0 0,-13 7-857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21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44 10592 0 0,'5'-23'818'0'0,"-5"22"-474"0"0,0 1-1 0 0,0-1 1 0 0,0 1-1 0 0,0-1 1 0 0,0 0-1 0 0,0 1 1 0 0,0-1 0 0 0,0 0-1 0 0,0 1 1 0 0,0-1-1 0 0,0 1 1 0 0,-1-1-1 0 0,1 0 1 0 0,0 1-1 0 0,0-1 1 0 0,-1 1-1 0 0,1-1 1 0 0,-1 1-1 0 0,1-1 1 0 0,0 1-1 0 0,-1-1 1 0 0,1 1-1 0 0,-1-1 1 0 0,1 1-1 0 0,-1 0 1 0 0,1-1-1 0 0,-1 1 1 0 0,1 0-1 0 0,-1-1 1 0 0,1 1 0 0 0,-1 0-1 0 0,0 0 1 0 0,1 0-1 0 0,-2-1 1 0 0,-3-2 1491 0 0,1 14-1388 0 0,3-7-372 0 0,-5 20 26 0 0,1 1-1 0 0,1 0 1 0 0,1 1-1 0 0,2-1 0 0 0,1 34 1 0 0,6-25-84 0 0,-1 7-59 0 0,-5-39-150 0 0,1 1-32 0 0,-1-2 359 0 0,0 0-370 0 0,1 1 1 0 0,-1-1-1 0 0,1 0 0 0 0,-1 1 0 0 0,1-1 0 0 0,0 0 0 0 0,0 1 0 0 0,-1-1 1 0 0,1 0-1 0 0,0 0 0 0 0,0 1 0 0 0,0-1 0 0 0,0 0 0 0 0,0 0 1 0 0,1 0-1 0 0,-1 0 0 0 0,0-1 0 0 0,0 1 0 0 0,3 1 0 0 0,11 2-1237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18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1840 0 0,'0'0'13590'0'0,"0"2"-12940"0"0,0 20 768 0 0,0-19 155 0 0,0 0-833 0 0,1 7-290 0 0,-1-1-1 0 0,3 16 0 0 0,-2-22-62 0 0,-1-1-58 0 0,7 66 746 0 0,-7-65-1067 0 0,-1 7-5 0 0,1 1-1 0 0,1-1 1 0 0,0 0 0 0 0,3 14-1 0 0,-3-21-40 0 0,0-1 0 0 0,-1 1-1 0 0,1-1 1 0 0,-1 1 0 0 0,0-1-1 0 0,0 1 1 0 0,0-1 0 0 0,0 1-1 0 0,-1 3 1 0 0,0 4-179 0 0,4 7-88 0 0,-1 0-4619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18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3680 0 0,'0'0'167'0'0,"0"3"-7"0"0,1 0-112 0 0,0-1-34 0 0,-1-1 0 0 0,0 0 1 0 0,0 1-1 0 0,0-1 0 0 0,1 1 1 0 0,-1-1-1 0 0,-1 1 0 0 0,1-1 1 0 0,0 0-1 0 0,0 1 0 0 0,0-1 1 0 0,-1 1-1 0 0,1-1 0 0 0,-1 0 1 0 0,1 1-1 0 0,-1-1 0 0 0,1 0 1 0 0,-1 0-1 0 0,0 1 1 0 0,-1 1-1 0 0,1-2 482 0 0,1 1 1 0 0,-1-1-1 0 0,1 1 1 0 0,-1-1-1 0 0,1 1 0 0 0,0 0 1 0 0,-1-1-1 0 0,1 1 1 0 0,0 0-1 0 0,0-1 1 0 0,0 1-1 0 0,1 0 1 0 0,-1 2-1 0 0,1-2-155 0 0,-1 1-1 0 0,0-1 1 0 0,0 1-1 0 0,0-1 1 0 0,0 0 0 0 0,0 5-1 0 0,-4 8 286 0 0,1 1-1 0 0,1 0 0 0 0,0 27 1 0 0,2-33-653 0 0,0-8-117 0 0,0 11-4616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19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4144 0 0,'0'0'319'0'0,"-1"3"-210"0"0,-2 14 185 0 0,2-13 68 0 0,1-1 0 0 0,-1 1-1 0 0,0-1 1 0 0,0 1 0 0 0,0-1 0 0 0,-2 4-1 0 0,3-3 1203 0 0,2 4-797 0 0,-1 0 1 0 0,1 0-1 0 0,-2 0 0 0 0,1 0 0 0 0,-1 12 0 0 0,0-14-527 0 0,6 28 615 0 0,-6 30-270 0 0,0-63-586 0 0,1-1-1 0 0,-1 0 1 0 0,0 0 0 0 0,0 0-1 0 0,0 1 1 0 0,0-1 0 0 0,0 0-1 0 0,0 0 1 0 0,0 1 0 0 0,0-1-1 0 0,-1 0 1 0 0,1 0 0 0 0,0 0-1 0 0,0 1 1 0 0,0-1 0 0 0,0 0-1 0 0,0 0 1 0 0,0 0 0 0 0,0 1-1 0 0,0-1 1 0 0,0 0 0 0 0,-1 0-1 0 0,1 0 1 0 0,0 0 0 0 0,0 1-1 0 0,0-1 1 0 0,0 0 0 0 0,-1 0-1 0 0,1 0 1 0 0,0 0 0 0 0,0 0-1 0 0,0 0 1 0 0,-1 1 0 0 0,1-1-6 0 0,0 0 0 0 0,0 0 0 0 0,-1 0 0 0 0,1 0 0 0 0,0 0 0 0 0,0 1 0 0 0,-1-1 0 0 0,1 0 0 0 0,0 0 0 0 0,0 0 0 0 0,0 1 0 0 0,0-1 0 0 0,-1 0 0 0 0,1 0 0 0 0,0 0 0 0 0,0 1 0 0 0,0-1 0 0 0,0 0 0 0 0,0 0 0 0 0,0 1 0 0 0,0-1 0 0 0,-1 0 0 0 0,1 0 0 0 0,0 1 0 0 0,0-1 0 0 0,0 0 0 0 0,0 1 0 0 0,0-1 0 0 0,0 0 0 0 0,0 0 0 0 0,0 1 0 0 0,1-1 0 0 0,-1 77-2014 0 0,0-76 1882 0 0,0 0 1 0 0,0-1-1 0 0,0 1 1 0 0,0-1 0 0 0,0 1-1 0 0,0 0 1 0 0,0-1-1 0 0,1 1 1 0 0,-1-1 0 0 0,0 1-1 0 0,0-1 1 0 0,1 1 0 0 0,-1-1-1 0 0,0 1 1 0 0,1-1-1 0 0,-1 1 1 0 0,0-1 0 0 0,1 1-1 0 0,-1-1 1 0 0,1 0-1 0 0,-1 1 1 0 0,1-1 0 0 0,-1 0-1 0 0,1 1 1 0 0,-1-1-1 0 0,1 0 1 0 0,-1 1 0 0 0,2-1-1 0 0,-2 0 40 0 0,1 1-1 0 0,0-1 1 0 0,-1 0-1 0 0,1 1 1 0 0,-1-1-1 0 0,1 0 1 0 0,0 1-1 0 0,-1-1 1 0 0,1 1-1 0 0,-1-1 1 0 0,1 1-1 0 0,-1-1 1 0 0,1 1-1 0 0,-1-1 1 0 0,1 2-1 0 0,2 4-415 0 0,-1-3 241 0 0,0 1 0 0 0,0-1 0 0 0,-1 1 0 0 0,1-1 0 0 0,-1 1 0 0 0,0 0 0 0 0,0 0 0 0 0,1 3 0 0 0,-2 134 7121 0 0,-1-140-6959 0 0,1 0 0 0 0,0-1 0 0 0,0 1 0 0 0,0 0 0 0 0,0 0 0 0 0,0 0 0 0 0,0 0 0 0 0,0-1 0 0 0,1 1 0 0 0,-1 0 0 0 0,0 0 0 0 0,0 0 0 0 0,1-1 0 0 0,-1 1 0 0 0,0 0 0 0 0,1-1 0 0 0,0 3 0 0 0,1 0-954 0 0,-1 12-2420 0 0</inkml:trace>
  <inkml:trace contextRef="#ctx0" brushRef="#br0" timeOffset="1">66 845 11088 0 0,'0'7'240'0'0,"0"-1"0"0"0,-1 1 0 0 0,1-1 0 0 0,-4 11 0 0 0,2 0 146 0 0,2-15-270 0 0,0 1 0 0 0,-1-1 0 0 0,1 0 0 0 0,0 0 0 0 0,-1 0 0 0 0,1 0 0 0 0,-2 4 0 0 0,-2 2 616 0 0,1 0-1 0 0,-3 15 1 0 0,6-23-686 0 0,0 1 0 0 0,0 0 0 0 0,0 0 0 0 0,1-1 0 0 0,-1 1 0 0 0,0 0 0 0 0,0 0 0 0 0,0-1 0 0 0,0 1 0 0 0,0 0 0 0 0,0 0 0 0 0,-1 0 0 0 0,1-1 0 0 0,0 2 0 0 0,-1 1-41 0 0,0 0 0 0 0,1 0 0 0 0,-1-1 0 0 0,1 1 0 0 0,0 0 0 0 0,0 4 0 0 0,1-3 246 0 0,0 0-1070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12464 0 0,'0'0'6725'0'0,"1"3"-6083"0"0,2 9-298 0 0,-1 0 0 0 0,0 1-1 0 0,1 19 1 0 0,-6 5-74 0 0,1-30-259 0 0,1 0 0 0 0,1 0 1 0 0,-1 0-1 0 0,1 0 0 0 0,2 12 0 0 0,-1-10-11 0 0,3 20 54 0 0,-4-29-52 0 0,0 1 0 0 0,0-1 0 0 0,0 0 0 0 0,0 1 0 0 0,0-1 0 0 0,0 0 0 0 0,0 1 0 0 0,0-1 0 0 0,0 1 0 0 0,0-1 0 0 0,0 0 0 0 0,0 1 0 0 0,0-1 0 0 0,0 0 0 0 0,1 1 0 0 0,-1-1 0 0 0,0 0 0 0 0,0 1 0 0 0,0-1 0 0 0,1 0 0 0 0,-1 1 0 0 0,0-1 0 0 0,1 1 0 0 0,4-5 18 0 0,4-12-14 0 0,-9 16-6 0 0,28-60 268 0 0,-20 39-344 0 0,2 1 0 0 0,11-19 0 0 0,-8 17-67 0 0,-10 16 159 0 0,1 0 1 0 0,-1 0 0 0 0,1 1 0 0 0,0-1 0 0 0,7-6 0 0 0,4-6 176 0 0,-12 13-129 0 0,-1 3 279 0 0,1 3-246 0 0,0 0-82 0 0,-1 0 0 0 0,0-1 0 0 0,0 1 0 0 0,0 0 0 0 0,0 0 0 0 0,0 1 0 0 0,0-1 0 0 0,0 0 0 0 0,0 1 0 0 0,0-1 0 0 0,-1 1 0 0 0,1-1 0 0 0,0 1 0 0 0,-1 0 0 0 0,0 0 0 0 0,1 0 0 0 0,-1 0 0 0 0,0 0 0 0 0,0 0 0 0 0,0 0 0 0 0,0 0 0 0 0,1 4 0 0 0,16 65 108 0 0,-17-56-80 0 0,2 5-32 0 0,0-12-1 0 0,-2 4 43 0 0,-1-12-50 0 0,0 1-1 0 0,1-1 1 0 0,-1 0-1 0 0,0 1 0 0 0,1-1 1 0 0,-1 0-1 0 0,1 0 1 0 0,-1 1-1 0 0,0-1 1 0 0,1 0-1 0 0,-1 0 0 0 0,1 0 1 0 0,-1 0-1 0 0,0 0 1 0 0,1 0-1 0 0,-1 0 1 0 0,1 0-1 0 0,-1 0 0 0 0,1 0 1 0 0,-1 0-1 0 0,1 0 1 0 0,-1 0-1 0 0,0 0 1 0 0,1 0-1 0 0,0 0 0 0 0,-1 0-1 0 0,4 0-4 0 0,-1 0 0 0 0,1-1-1 0 0,-1 1 1 0 0,1-1-1 0 0,-1 1 1 0 0,0-1 0 0 0,1 0-1 0 0,-1 0 1 0 0,0-1 0 0 0,0 1-1 0 0,0-1 1 0 0,0 1 0 0 0,0-1-1 0 0,0 0 1 0 0,0 0 0 0 0,0 0-1 0 0,-1-1 1 0 0,1 1-1 0 0,-1-1 1 0 0,0 1 0 0 0,1-1-1 0 0,1-3 1 0 0,4-4-30 0 0,-3 4-14 0 0,10-11-132 0 0,32-26 1 0 0,-41 38 167 0 0,-1 1 1 0 0,1 0-1 0 0,0 0 0 0 0,1 1 1 0 0,-1 0-1 0 0,1 0 0 0 0,-1 0 0 0 0,1 1 1 0 0,0 0-1 0 0,8-1 0 0 0,-12 2 11 0 0,1 1-1 0 0,-1 0 1 0 0,1 0-1 0 0,-1 0 1 0 0,0 0-1 0 0,1 0 1 0 0,-1 1-1 0 0,0-1 1 0 0,1 1-1 0 0,-1 0 0 0 0,0 0 1 0 0,0 0-1 0 0,1 1 1 0 0,-1-1-1 0 0,0 1 1 0 0,0 0-1 0 0,-1 0 1 0 0,1 0-1 0 0,4 4 1 0 0,3 5-42 0 0,-7-8 2 0 0,0 0-1 0 0,-1 1 1 0 0,1 0-1 0 0,0-1 0 0 0,-1 1 1 0 0,3 7-1 0 0,7 19-220 0 0,-8-21 45 0 0,-1-1-1 0 0,0 1 0 0 0,4 16 0 0 0,17 131-6053 0 0,-22-126 4851 0 0,-2-27 1118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4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1815 5064 0 0,'0'11'10960'0'0,"-8"-33"-9865"0"0,3 6-580 0 0,4 14-459 0 0,0 1 0 0 0,0-1-1 0 0,1 0 1 0 0,-1 0 0 0 0,1 0-1 0 0,-1-1 1 0 0,1 1 0 0 0,0-2-1 0 0,-1 3-2 0 0,1-1 0 0 0,0 0 0 0 0,0 1 0 0 0,-1-1 0 0 0,1 1 0 0 0,-1-1 0 0 0,1 1 0 0 0,-1-1 0 0 0,1 1 0 0 0,-1-1-1 0 0,-1-1 1 0 0,1 2-22 0 0,0 0 0 0 0,0-1 0 0 0,1 1 0 0 0,-1 0 0 0 0,0-1 0 0 0,1 1 0 0 0,-1-1 0 0 0,1 1 0 0 0,0-1 0 0 0,-1 1 0 0 0,1-3 0 0 0,0-2 58 0 0,0-5 61 0 0,0 0-1 0 0,-4-21 0 0 0,3 28-125 0 0,1 0 0 0 0,-1 0 0 0 0,1 0 0 0 0,0 0 0 0 0,0-1 0 0 0,1-6 0 0 0,-2-6 8 0 0,-1 10-32 0 0,1 6 1 0 0,1 0 0 0 0,0 0-1 0 0,-1 1 1 0 0,1-1 0 0 0,0 0-1 0 0,0 0 1 0 0,0 1-1 0 0,-1-1 1 0 0,1 0 0 0 0,0 0-1 0 0,0 0 1 0 0,0 1 0 0 0,0-1-1 0 0,0 0 1 0 0,0 0-1 0 0,1-1 1 0 0,2-5 24 0 0,3-25 3 0 0,-4 17-28 0 0,4-1 0 0 0,1 0 0 0 0,11-33 0 0 0,-11 29 0 0 0,-6 19 1 0 0,-1-1-1 0 0,1 1 0 0 0,-1 0 0 0 0,1 0 0 0 0,0 0 0 0 0,0 0 0 0 0,0 0 0 0 0,0 0 0 0 0,0 0 0 0 0,0 0 1 0 0,0 0-1 0 0,1-1 0 0 0,21-17-16 0 0,-13 10-63 0 0,-9 7-37 0 0,2 1-117 0 0,17-8 241 0 0,-18 8 618 0 0,12 5-324 0 0,3-3-292 0 0,-10-1-9 0 0,-3-1 3 0 0,1 1 0 0 0,-1 0 0 0 0,0 0 0 0 0,1 0 0 0 0,-1 1 0 0 0,0 0 0 0 0,8 1 0 0 0,-6 0 17 0 0,6-1-11 0 0,-5-2 42 0 0,-1 0-1 0 0,1 0 0 0 0,-1-1 1 0 0,0 0-1 0 0,1 0 0 0 0,-1 0 1 0 0,6-4-1 0 0,-1 0-11 0 0,-1 0 1 0 0,0 0-1 0 0,0-1 0 0 0,-1-1 1 0 0,1 1-1 0 0,-1-2 0 0 0,10-12 1 0 0,6 0-20 0 0,-17 14-10 0 0,0-1-1 0 0,0 0 1 0 0,-1 0 0 0 0,0 0-1 0 0,-1-1 1 0 0,0 0 0 0 0,0-1-1 0 0,-1 1 1 0 0,0-1 0 0 0,-1 0-1 0 0,5-13 1 0 0,0 2 36 0 0,-7 16-46 0 0,0 0 1 0 0,1-1 0 0 0,1-10-1 0 0,8-18 10 0 0,-9 18 4 0 0,0 1 0 0 0,-1-1 0 0 0,0 0 0 0 0,-2-28 0 0 0,0 31 17 0 0,3-10-21 0 0,-2 19-11 0 0,0 1 0 0 0,-1-1 0 0 0,1 1 0 0 0,-1-1 0 0 0,0 1-1 0 0,0-6 1 0 0,0 8 0 0 0,-5-25 0 0 0,0-44 0 0 0,5 37 0 0 0,-3 19 1 0 0,2 11-2 0 0,0 1-1 0 0,1 0 1 0 0,-1-1-1 0 0,0 0 1 0 0,1 1 0 0 0,0-1-1 0 0,0 1 1 0 0,0-6-1 0 0,0 6-59 0 0,0 3-18 0 0,0 0 75 0 0,1 0 0 0 0,-1 0 1 0 0,0 0-1 0 0,1 0 1 0 0,-1 0-1 0 0,1 0 1 0 0,-1 0-1 0 0,1 0 1 0 0,0 0-1 0 0,-1 0 1 0 0,1-1-1 0 0,0 1 1 0 0,-1 0-1 0 0,1-1 1 0 0,0 1-1 0 0,0 0 1 0 0,2 0-1 0 0,10 12-16 0 0,-11-9 8 0 0,-1 0 0 0 0,11 9-8 0 0,-3-3 20 0 0,1 1 0 0 0,-8-8 0 0 0,1 1 0 0 0,0-1 0 0 0,0 0 0 0 0,0 0 0 0 0,6 3 0 0 0,-2 0 0 0 0,2 2 0 0 0,-4-6 0 0 0,13 2 0 0 0,-16-4 0 0 0,0 1 0 0 0,1-1 0 0 0,-1 0 0 0 0,0 0 0 0 0,1-1 0 0 0,-1 1 0 0 0,0 0 0 0 0,1-1 0 0 0,-1 1 0 0 0,0-1 0 0 0,1 0 0 0 0,-1 0 0 0 0,0 0-1 0 0,3-1 1 0 0,-2 0 2 0 0,0 0-1 0 0,1 0 0 0 0,-1 0 1 0 0,-1 0-1 0 0,1-1 0 0 0,0 1 0 0 0,0-1 1 0 0,3-4-1 0 0,4-11 52 0 0,3-2-53 0 0,-6 12 7 0 0,-1 0 0 0 0,0 0-1 0 0,0-1 1 0 0,-1 1 0 0 0,0-1-1 0 0,0 0 1 0 0,4-13 0 0 0,9-17 4 0 0,-13 31-11 0 0,-1-1 0 0 0,6-17-1 0 0,-5 7-4 0 0,-4 12 19 0 0,1 1 0 0 0,0-1 0 0 0,0 1 0 0 0,6-12-1 0 0,4-1-13 0 0,-1-1 0 0 0,12-28 0 0 0,-17 29 0 0 0,-5 16 0 0 0,0-1 0 0 0,-1 1 0 0 0,2-1 0 0 0,-1 1 0 0 0,2-4 0 0 0,62-112 0 0 0,-61 112 0 0 0,0-1 0 0 0,1 1 0 0 0,0-1 0 0 0,0 1 0 0 0,8-9 0 0 0,14-16 0 0 0,-22 25 0 0 0,1-1 0 0 0,12-11 0 0 0,62-58 0 0 0,-76 73 0 0 0,0 1 0 0 0,0 1 1 0 0,0-1-1 0 0,6-2 0 0 0,12-8-97 0 0,1-4-95 0 0,-18 8 131 0 0,-4 8 71 0 0,0 0 1 0 0,-1 0-1 0 0,1 0 1 0 0,0 0-1 0 0,-1 0 1 0 0,1 0-1 0 0,0 0 1 0 0,0 1-1 0 0,0-1 1 0 0,0 0-1 0 0,0 0 0 0 0,0 1 1 0 0,0-1-1 0 0,0 1 1 0 0,0-1-1 0 0,1 0 1 0 0,7-4 43 0 0,-2-2-43 0 0,6-3-8 0 0,-8 8-3 0 0,0 0 0 0 0,0 1 0 0 0,0 0-1 0 0,6-1 1 0 0,5 0 0 0 0,-3-1 0 0 0,1 6 0 0 0,-9-3 0 0 0,-3 0 0 0 0,0 0 0 0 0,-1 0 0 0 0,1 0 0 0 0,0 0 0 0 0,-1 1 0 0 0,1-1 0 0 0,0 0 0 0 0,-1 1 0 0 0,1-1 0 0 0,0 1 0 0 0,-1 0 0 0 0,3 1 0 0 0,2 0 1 0 0,-1 0 9 0 0,-1 0-1 0 0,1 0 0 0 0,-1 0 1 0 0,0 1-1 0 0,5 3 1 0 0,-4-2-4 0 0,5 3 0 0 0,0 1 0 0 0,-1 1 0 0 0,0 0-1 0 0,-1 0 1 0 0,14 20 0 0 0,-14-17-156 0 0,1-1 1 0 0,0 0-1 0 0,12 9 0 0 0,-2 5-1142 0 0,4-5-694 0 0,-20-18 333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0:5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7832 0 0,'0'0'602'0'0,"1"-2"-210"0"0,16-41 5671 0 0,-9 19-3388 0 0,-7 22-2496 0 0,-1-1-1 0 0,1 0 1 0 0,0 0 0 0 0,0 1 0 0 0,0-1-1 0 0,1 1 1 0 0,-1-1 0 0 0,1 1-1 0 0,-1 0 1 0 0,1-1 0 0 0,0 1 0 0 0,2-2-1 0 0,17-15 778 0 0,-19 18-561 0 0,1 1-10 0 0,48-7 318 0 0,-35 6-458 0 0,32-6-1 0 0,-42 7-184 0 0,8 3-50 0 0,-3 0-8 0 0,-7 0-2 0 0,12 7 0 0 0,-14-8 3 0 0,0-1-1 0 0,-1 1 0 0 0,1-1 1 0 0,-1 1-1 0 0,0 0 0 0 0,0 0 1 0 0,0 0-1 0 0,0-1 0 0 0,0 1 0 0 0,0 0 1 0 0,0 0-1 0 0,0 1 0 0 0,-1-1 1 0 0,1 4-1 0 0,2 32 42 0 0,-3-31-43 0 0,-1 1-1 0 0,-1 1 0 0 0,1 0 0 0 0,-1 0 0 0 0,-1-1 0 0 0,0 1 0 0 0,0-1 0 0 0,0 0 0 0 0,-5 8 0 0 0,-9 23 0 0 0,-9 44-168 0 0,22-70 158 0 0,2-10-44 0 0,14 1-6860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01:0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11520 0 0,'0'0'4472'0'0,"0"2"-3398"0"0,0 20 281 0 0,0-19 446 0 0,1-1-1504 0 0,14 11 733 0 0,-13-12-548 0 0,0-3-410 0 0,0 1 0 0 0,1-1 0 0 0,-1 1 0 0 0,1 0 0 0 0,-1 0 0 0 0,1-1 0 0 0,3 1 0 0 0,-3-1-21 0 0,0 0 0 0 0,0 1 0 0 0,0-1 0 0 0,0 0 0 0 0,4-4 0 0 0,-6 3 7 0 0,-11 9-156 0 0,-5 4-323 0 0,10-7 210 0 0,0 1 0 0 0,0 0-1 0 0,-8 8 1 0 0,7-5-265 0 0,-1-1 0 0 0,-11 9 0 0 0,7-6-258 0 0,-1 2-160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4T06:19:4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10592 0 0,'0'0'7326'0'0,"-1"1"-6526"0"0,-16 25 385 0 0,10-17-1067 0 0,1 0 1 0 0,1 1 0 0 0,-1 0 0 0 0,1 0 0 0 0,-4 12-1 0 0,5-9-70 0 0,-1-1-1 0 0,-10 17 0 0 0,8-14 5 0 0,-10 23 0 0 0,17-36-132 0 0,-14 42-377 0 0,9-24-4866 0 0,0-3-1126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26A2-E6D3-4FD8-90B1-7469BEF451EF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9329-E501-4AF3-9004-DE74661E42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457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EDIT TITLE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Lesson Topic/ Date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44335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88638" y="48093"/>
            <a:ext cx="28355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Lesson Closure</a:t>
            </a:r>
          </a:p>
        </p:txBody>
      </p:sp>
      <p:sp>
        <p:nvSpPr>
          <p:cNvPr id="12" name="Pentagon 11"/>
          <p:cNvSpPr/>
          <p:nvPr userDrawn="1"/>
        </p:nvSpPr>
        <p:spPr>
          <a:xfrm>
            <a:off x="88638" y="3248025"/>
            <a:ext cx="23402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Closure</a:t>
            </a:r>
          </a:p>
        </p:txBody>
      </p:sp>
    </p:spTree>
    <p:extLst>
      <p:ext uri="{BB962C8B-B14F-4D97-AF65-F5344CB8AC3E}">
        <p14:creationId xmlns:p14="http://schemas.microsoft.com/office/powerpoint/2010/main" val="275105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17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4ADA-8B9F-4ECF-9857-DA0E09389161}" type="datetimeFigureOut">
              <a:rPr lang="en-AU" smtClean="0"/>
              <a:t>25/08/2022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FD57-68CF-4DF2-BA7E-BB906AB4CDA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369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1023257"/>
            <a:ext cx="10515600" cy="178525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This slide is designed so that you can copy the prompt box you need and insert it into your slides.</a:t>
            </a:r>
          </a:p>
          <a:p>
            <a:pPr marL="0" indent="0">
              <a:buNone/>
            </a:pPr>
            <a:r>
              <a:rPr lang="en-AU" dirty="0"/>
              <a:t>This slide is hidden and will not be included when presenting your lesson.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49628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823158" y="3602071"/>
            <a:ext cx="2035630" cy="971026"/>
            <a:chOff x="2813050" y="3602071"/>
            <a:chExt cx="2035630" cy="971026"/>
          </a:xfrm>
        </p:grpSpPr>
        <p:sp>
          <p:nvSpPr>
            <p:cNvPr id="12" name="Rectangle 11"/>
            <p:cNvSpPr/>
            <p:nvPr/>
          </p:nvSpPr>
          <p:spPr>
            <a:xfrm>
              <a:off x="2813051" y="3931961"/>
              <a:ext cx="2035629" cy="641136"/>
            </a:xfrm>
            <a:prstGeom prst="rect">
              <a:avLst/>
            </a:prstGeom>
            <a:solidFill>
              <a:srgbClr val="8E4FC9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3050" y="3602071"/>
              <a:ext cx="2035629" cy="307777"/>
            </a:xfrm>
            <a:prstGeom prst="rect">
              <a:avLst/>
            </a:prstGeom>
            <a:solidFill>
              <a:srgbClr val="8A2BE2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VOCABULARY</a:t>
              </a: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975225" y="3602071"/>
            <a:ext cx="2035629" cy="971026"/>
            <a:chOff x="4965700" y="3602071"/>
            <a:chExt cx="2035629" cy="971026"/>
          </a:xfrm>
        </p:grpSpPr>
        <p:sp>
          <p:nvSpPr>
            <p:cNvPr id="15" name="TextBox 14"/>
            <p:cNvSpPr txBox="1"/>
            <p:nvPr/>
          </p:nvSpPr>
          <p:spPr>
            <a:xfrm>
              <a:off x="4965700" y="3602071"/>
              <a:ext cx="2035629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EXTENSION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5700" y="3931961"/>
              <a:ext cx="2035629" cy="641136"/>
            </a:xfrm>
            <a:prstGeom prst="rect">
              <a:avLst/>
            </a:prstGeom>
            <a:solidFill>
              <a:srgbClr val="E6B82E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7113813" y="3602071"/>
            <a:ext cx="2035630" cy="971026"/>
            <a:chOff x="7094763" y="3602071"/>
            <a:chExt cx="2035630" cy="971026"/>
          </a:xfrm>
        </p:grpSpPr>
        <p:sp>
          <p:nvSpPr>
            <p:cNvPr id="18" name="TextBox 17"/>
            <p:cNvSpPr txBox="1"/>
            <p:nvPr/>
          </p:nvSpPr>
          <p:spPr>
            <a:xfrm>
              <a:off x="7094764" y="3602071"/>
              <a:ext cx="2035629" cy="30777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HINT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94763" y="3931961"/>
              <a:ext cx="2035629" cy="641136"/>
            </a:xfrm>
            <a:prstGeom prst="rect">
              <a:avLst/>
            </a:prstGeom>
            <a:solidFill>
              <a:srgbClr val="1E9654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60399" y="3602071"/>
            <a:ext cx="2035630" cy="971026"/>
            <a:chOff x="660399" y="3602071"/>
            <a:chExt cx="2035630" cy="971026"/>
          </a:xfrm>
        </p:grpSpPr>
        <p:sp>
          <p:nvSpPr>
            <p:cNvPr id="21" name="TextBox 20"/>
            <p:cNvSpPr txBox="1"/>
            <p:nvPr/>
          </p:nvSpPr>
          <p:spPr>
            <a:xfrm>
              <a:off x="660400" y="3602071"/>
              <a:ext cx="2035629" cy="307777"/>
            </a:xfrm>
            <a:prstGeom prst="rect">
              <a:avLst/>
            </a:prstGeom>
            <a:solidFill>
              <a:srgbClr val="01244E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CFU 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399" y="3931961"/>
              <a:ext cx="2035629" cy="641136"/>
            </a:xfrm>
            <a:prstGeom prst="rect">
              <a:avLst/>
            </a:prstGeom>
            <a:solidFill>
              <a:srgbClr val="163B68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Pentagon 22"/>
          <p:cNvSpPr/>
          <p:nvPr userDrawn="1"/>
        </p:nvSpPr>
        <p:spPr>
          <a:xfrm>
            <a:off x="94181" y="-59847"/>
            <a:ext cx="3839549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Prompt Box Slide</a:t>
            </a:r>
          </a:p>
        </p:txBody>
      </p:sp>
    </p:spTree>
    <p:extLst>
      <p:ext uri="{BB962C8B-B14F-4D97-AF65-F5344CB8AC3E}">
        <p14:creationId xmlns:p14="http://schemas.microsoft.com/office/powerpoint/2010/main" val="9949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0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Pentagon 10"/>
          <p:cNvSpPr/>
          <p:nvPr userDrawn="1"/>
        </p:nvSpPr>
        <p:spPr>
          <a:xfrm>
            <a:off x="88639" y="86887"/>
            <a:ext cx="267550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Daily Review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3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6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Pentagon 16"/>
          <p:cNvSpPr/>
          <p:nvPr userDrawn="1"/>
        </p:nvSpPr>
        <p:spPr>
          <a:xfrm>
            <a:off x="88639" y="86887"/>
            <a:ext cx="2487038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Vocabulary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990216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7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88638" y="86887"/>
            <a:ext cx="3561981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Learning Objective</a:t>
            </a:r>
          </a:p>
        </p:txBody>
      </p:sp>
      <p:sp>
        <p:nvSpPr>
          <p:cNvPr id="15" name="Pentagon 14"/>
          <p:cNvSpPr/>
          <p:nvPr userDrawn="1"/>
        </p:nvSpPr>
        <p:spPr>
          <a:xfrm>
            <a:off x="88639" y="3248025"/>
            <a:ext cx="29784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72286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9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Pentagon 9"/>
          <p:cNvSpPr/>
          <p:nvPr userDrawn="1"/>
        </p:nvSpPr>
        <p:spPr>
          <a:xfrm>
            <a:off x="88638" y="86887"/>
            <a:ext cx="4225096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Concept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77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8" y="86887"/>
            <a:ext cx="318796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Guided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7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7" y="86887"/>
            <a:ext cx="4026163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Independent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9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4570-5939-43EF-9B7B-854F84FD3A97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7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1.xml"/><Relationship Id="rId21" Type="http://schemas.openxmlformats.org/officeDocument/2006/relationships/customXml" Target="../ink/ink103.xml"/><Relationship Id="rId42" Type="http://schemas.openxmlformats.org/officeDocument/2006/relationships/image" Target="../media/image190.png"/><Relationship Id="rId63" Type="http://schemas.openxmlformats.org/officeDocument/2006/relationships/customXml" Target="../ink/ink124.xml"/><Relationship Id="rId84" Type="http://schemas.openxmlformats.org/officeDocument/2006/relationships/image" Target="../media/image211.png"/><Relationship Id="rId138" Type="http://schemas.openxmlformats.org/officeDocument/2006/relationships/image" Target="../media/image238.png"/><Relationship Id="rId107" Type="http://schemas.openxmlformats.org/officeDocument/2006/relationships/customXml" Target="../ink/ink146.xml"/><Relationship Id="rId11" Type="http://schemas.openxmlformats.org/officeDocument/2006/relationships/image" Target="../media/image174.png"/><Relationship Id="rId32" Type="http://schemas.openxmlformats.org/officeDocument/2006/relationships/image" Target="../media/image185.png"/><Relationship Id="rId53" Type="http://schemas.openxmlformats.org/officeDocument/2006/relationships/customXml" Target="../ink/ink119.xml"/><Relationship Id="rId74" Type="http://schemas.openxmlformats.org/officeDocument/2006/relationships/image" Target="../media/image206.png"/><Relationship Id="rId128" Type="http://schemas.openxmlformats.org/officeDocument/2006/relationships/image" Target="../media/image233.png"/><Relationship Id="rId5" Type="http://schemas.openxmlformats.org/officeDocument/2006/relationships/image" Target="../media/image168.png"/><Relationship Id="rId90" Type="http://schemas.openxmlformats.org/officeDocument/2006/relationships/image" Target="../media/image214.png"/><Relationship Id="rId95" Type="http://schemas.openxmlformats.org/officeDocument/2006/relationships/customXml" Target="../ink/ink140.xml"/><Relationship Id="rId22" Type="http://schemas.openxmlformats.org/officeDocument/2006/relationships/image" Target="../media/image180.png"/><Relationship Id="rId27" Type="http://schemas.openxmlformats.org/officeDocument/2006/relationships/customXml" Target="../ink/ink106.xml"/><Relationship Id="rId43" Type="http://schemas.openxmlformats.org/officeDocument/2006/relationships/customXml" Target="../ink/ink114.xml"/><Relationship Id="rId48" Type="http://schemas.openxmlformats.org/officeDocument/2006/relationships/image" Target="../media/image193.png"/><Relationship Id="rId64" Type="http://schemas.openxmlformats.org/officeDocument/2006/relationships/image" Target="../media/image201.png"/><Relationship Id="rId69" Type="http://schemas.openxmlformats.org/officeDocument/2006/relationships/customXml" Target="../ink/ink127.xml"/><Relationship Id="rId113" Type="http://schemas.openxmlformats.org/officeDocument/2006/relationships/customXml" Target="../ink/ink149.xml"/><Relationship Id="rId118" Type="http://schemas.openxmlformats.org/officeDocument/2006/relationships/image" Target="../media/image228.png"/><Relationship Id="rId134" Type="http://schemas.openxmlformats.org/officeDocument/2006/relationships/image" Target="../media/image236.png"/><Relationship Id="rId139" Type="http://schemas.openxmlformats.org/officeDocument/2006/relationships/customXml" Target="../ink/ink162.xml"/><Relationship Id="rId80" Type="http://schemas.openxmlformats.org/officeDocument/2006/relationships/image" Target="../media/image209.png"/><Relationship Id="rId85" Type="http://schemas.openxmlformats.org/officeDocument/2006/relationships/customXml" Target="../ink/ink135.xml"/><Relationship Id="rId12" Type="http://schemas.openxmlformats.org/officeDocument/2006/relationships/image" Target="../media/image175.png"/><Relationship Id="rId17" Type="http://schemas.openxmlformats.org/officeDocument/2006/relationships/customXml" Target="../ink/ink101.xml"/><Relationship Id="rId33" Type="http://schemas.openxmlformats.org/officeDocument/2006/relationships/customXml" Target="../ink/ink109.xml"/><Relationship Id="rId38" Type="http://schemas.openxmlformats.org/officeDocument/2006/relationships/image" Target="../media/image188.png"/><Relationship Id="rId59" Type="http://schemas.openxmlformats.org/officeDocument/2006/relationships/customXml" Target="../ink/ink122.xml"/><Relationship Id="rId103" Type="http://schemas.openxmlformats.org/officeDocument/2006/relationships/customXml" Target="../ink/ink144.xml"/><Relationship Id="rId108" Type="http://schemas.openxmlformats.org/officeDocument/2006/relationships/image" Target="../media/image223.png"/><Relationship Id="rId124" Type="http://schemas.openxmlformats.org/officeDocument/2006/relationships/image" Target="../media/image231.png"/><Relationship Id="rId129" Type="http://schemas.openxmlformats.org/officeDocument/2006/relationships/customXml" Target="../ink/ink157.xml"/><Relationship Id="rId54" Type="http://schemas.openxmlformats.org/officeDocument/2006/relationships/image" Target="../media/image196.png"/><Relationship Id="rId70" Type="http://schemas.openxmlformats.org/officeDocument/2006/relationships/image" Target="../media/image204.png"/><Relationship Id="rId75" Type="http://schemas.openxmlformats.org/officeDocument/2006/relationships/customXml" Target="../ink/ink130.xml"/><Relationship Id="rId91" Type="http://schemas.openxmlformats.org/officeDocument/2006/relationships/customXml" Target="../ink/ink138.xml"/><Relationship Id="rId96" Type="http://schemas.openxmlformats.org/officeDocument/2006/relationships/image" Target="../media/image217.png"/><Relationship Id="rId140" Type="http://schemas.openxmlformats.org/officeDocument/2006/relationships/image" Target="../media/image239.png"/><Relationship Id="rId145" Type="http://schemas.openxmlformats.org/officeDocument/2006/relationships/image" Target="../media/image2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9.png"/><Relationship Id="rId23" Type="http://schemas.openxmlformats.org/officeDocument/2006/relationships/customXml" Target="../ink/ink104.xml"/><Relationship Id="rId28" Type="http://schemas.openxmlformats.org/officeDocument/2006/relationships/image" Target="../media/image183.png"/><Relationship Id="rId49" Type="http://schemas.openxmlformats.org/officeDocument/2006/relationships/customXml" Target="../ink/ink117.xml"/><Relationship Id="rId114" Type="http://schemas.openxmlformats.org/officeDocument/2006/relationships/image" Target="../media/image226.png"/><Relationship Id="rId119" Type="http://schemas.openxmlformats.org/officeDocument/2006/relationships/customXml" Target="../ink/ink152.xml"/><Relationship Id="rId44" Type="http://schemas.openxmlformats.org/officeDocument/2006/relationships/image" Target="../media/image191.png"/><Relationship Id="rId60" Type="http://schemas.openxmlformats.org/officeDocument/2006/relationships/image" Target="../media/image199.png"/><Relationship Id="rId65" Type="http://schemas.openxmlformats.org/officeDocument/2006/relationships/customXml" Target="../ink/ink125.xml"/><Relationship Id="rId81" Type="http://schemas.openxmlformats.org/officeDocument/2006/relationships/customXml" Target="../ink/ink133.xml"/><Relationship Id="rId86" Type="http://schemas.openxmlformats.org/officeDocument/2006/relationships/image" Target="../media/image212.png"/><Relationship Id="rId130" Type="http://schemas.openxmlformats.org/officeDocument/2006/relationships/image" Target="../media/image234.png"/><Relationship Id="rId135" Type="http://schemas.openxmlformats.org/officeDocument/2006/relationships/customXml" Target="../ink/ink160.xml"/><Relationship Id="rId13" Type="http://schemas.openxmlformats.org/officeDocument/2006/relationships/customXml" Target="../ink/ink99.xml"/><Relationship Id="rId18" Type="http://schemas.openxmlformats.org/officeDocument/2006/relationships/image" Target="../media/image178.png"/><Relationship Id="rId39" Type="http://schemas.openxmlformats.org/officeDocument/2006/relationships/customXml" Target="../ink/ink112.xml"/><Relationship Id="rId109" Type="http://schemas.openxmlformats.org/officeDocument/2006/relationships/customXml" Target="../ink/ink147.xml"/><Relationship Id="rId34" Type="http://schemas.openxmlformats.org/officeDocument/2006/relationships/image" Target="../media/image186.png"/><Relationship Id="rId50" Type="http://schemas.openxmlformats.org/officeDocument/2006/relationships/image" Target="../media/image194.png"/><Relationship Id="rId55" Type="http://schemas.openxmlformats.org/officeDocument/2006/relationships/customXml" Target="../ink/ink120.xml"/><Relationship Id="rId76" Type="http://schemas.openxmlformats.org/officeDocument/2006/relationships/image" Target="../media/image207.png"/><Relationship Id="rId97" Type="http://schemas.openxmlformats.org/officeDocument/2006/relationships/customXml" Target="../ink/ink141.xml"/><Relationship Id="rId104" Type="http://schemas.openxmlformats.org/officeDocument/2006/relationships/image" Target="../media/image221.png"/><Relationship Id="rId120" Type="http://schemas.openxmlformats.org/officeDocument/2006/relationships/image" Target="../media/image229.png"/><Relationship Id="rId125" Type="http://schemas.openxmlformats.org/officeDocument/2006/relationships/customXml" Target="../ink/ink155.xml"/><Relationship Id="rId141" Type="http://schemas.openxmlformats.org/officeDocument/2006/relationships/customXml" Target="../ink/ink163.xml"/><Relationship Id="rId7" Type="http://schemas.openxmlformats.org/officeDocument/2006/relationships/image" Target="../media/image170.png"/><Relationship Id="rId71" Type="http://schemas.openxmlformats.org/officeDocument/2006/relationships/customXml" Target="../ink/ink128.xml"/><Relationship Id="rId92" Type="http://schemas.openxmlformats.org/officeDocument/2006/relationships/image" Target="../media/image215.png"/><Relationship Id="rId2" Type="http://schemas.openxmlformats.org/officeDocument/2006/relationships/image" Target="../media/image165.png"/><Relationship Id="rId29" Type="http://schemas.openxmlformats.org/officeDocument/2006/relationships/customXml" Target="../ink/ink107.xml"/><Relationship Id="rId24" Type="http://schemas.openxmlformats.org/officeDocument/2006/relationships/image" Target="../media/image181.png"/><Relationship Id="rId40" Type="http://schemas.openxmlformats.org/officeDocument/2006/relationships/image" Target="../media/image189.png"/><Relationship Id="rId45" Type="http://schemas.openxmlformats.org/officeDocument/2006/relationships/customXml" Target="../ink/ink115.xml"/><Relationship Id="rId66" Type="http://schemas.openxmlformats.org/officeDocument/2006/relationships/image" Target="../media/image202.png"/><Relationship Id="rId87" Type="http://schemas.openxmlformats.org/officeDocument/2006/relationships/customXml" Target="../ink/ink136.xml"/><Relationship Id="rId110" Type="http://schemas.openxmlformats.org/officeDocument/2006/relationships/image" Target="../media/image224.png"/><Relationship Id="rId115" Type="http://schemas.openxmlformats.org/officeDocument/2006/relationships/customXml" Target="../ink/ink150.xml"/><Relationship Id="rId131" Type="http://schemas.openxmlformats.org/officeDocument/2006/relationships/customXml" Target="../ink/ink158.xml"/><Relationship Id="rId136" Type="http://schemas.openxmlformats.org/officeDocument/2006/relationships/image" Target="../media/image237.png"/><Relationship Id="rId61" Type="http://schemas.openxmlformats.org/officeDocument/2006/relationships/customXml" Target="../ink/ink123.xml"/><Relationship Id="rId82" Type="http://schemas.openxmlformats.org/officeDocument/2006/relationships/image" Target="../media/image210.png"/><Relationship Id="rId19" Type="http://schemas.openxmlformats.org/officeDocument/2006/relationships/customXml" Target="../ink/ink102.xml"/><Relationship Id="rId14" Type="http://schemas.openxmlformats.org/officeDocument/2006/relationships/image" Target="../media/image176.png"/><Relationship Id="rId30" Type="http://schemas.openxmlformats.org/officeDocument/2006/relationships/image" Target="../media/image184.png"/><Relationship Id="rId35" Type="http://schemas.openxmlformats.org/officeDocument/2006/relationships/customXml" Target="../ink/ink110.xml"/><Relationship Id="rId56" Type="http://schemas.openxmlformats.org/officeDocument/2006/relationships/image" Target="../media/image197.png"/><Relationship Id="rId77" Type="http://schemas.openxmlformats.org/officeDocument/2006/relationships/customXml" Target="../ink/ink131.xml"/><Relationship Id="rId100" Type="http://schemas.openxmlformats.org/officeDocument/2006/relationships/image" Target="../media/image219.png"/><Relationship Id="rId105" Type="http://schemas.openxmlformats.org/officeDocument/2006/relationships/customXml" Target="../ink/ink145.xml"/><Relationship Id="rId126" Type="http://schemas.openxmlformats.org/officeDocument/2006/relationships/image" Target="../media/image232.png"/><Relationship Id="rId8" Type="http://schemas.openxmlformats.org/officeDocument/2006/relationships/image" Target="../media/image171.png"/><Relationship Id="rId51" Type="http://schemas.openxmlformats.org/officeDocument/2006/relationships/customXml" Target="../ink/ink118.xml"/><Relationship Id="rId72" Type="http://schemas.openxmlformats.org/officeDocument/2006/relationships/image" Target="../media/image205.png"/><Relationship Id="rId93" Type="http://schemas.openxmlformats.org/officeDocument/2006/relationships/customXml" Target="../ink/ink139.xml"/><Relationship Id="rId98" Type="http://schemas.openxmlformats.org/officeDocument/2006/relationships/image" Target="../media/image218.png"/><Relationship Id="rId121" Type="http://schemas.openxmlformats.org/officeDocument/2006/relationships/customXml" Target="../ink/ink153.xml"/><Relationship Id="rId142" Type="http://schemas.openxmlformats.org/officeDocument/2006/relationships/image" Target="../media/image240.png"/><Relationship Id="rId3" Type="http://schemas.openxmlformats.org/officeDocument/2006/relationships/image" Target="../media/image166.png"/><Relationship Id="rId25" Type="http://schemas.openxmlformats.org/officeDocument/2006/relationships/customXml" Target="../ink/ink105.xml"/><Relationship Id="rId46" Type="http://schemas.openxmlformats.org/officeDocument/2006/relationships/image" Target="../media/image192.png"/><Relationship Id="rId67" Type="http://schemas.openxmlformats.org/officeDocument/2006/relationships/customXml" Target="../ink/ink126.xml"/><Relationship Id="rId116" Type="http://schemas.openxmlformats.org/officeDocument/2006/relationships/image" Target="../media/image227.png"/><Relationship Id="rId137" Type="http://schemas.openxmlformats.org/officeDocument/2006/relationships/customXml" Target="../ink/ink161.xml"/><Relationship Id="rId20" Type="http://schemas.openxmlformats.org/officeDocument/2006/relationships/image" Target="../media/image179.png"/><Relationship Id="rId41" Type="http://schemas.openxmlformats.org/officeDocument/2006/relationships/customXml" Target="../ink/ink113.xml"/><Relationship Id="rId62" Type="http://schemas.openxmlformats.org/officeDocument/2006/relationships/image" Target="../media/image200.png"/><Relationship Id="rId83" Type="http://schemas.openxmlformats.org/officeDocument/2006/relationships/customXml" Target="../ink/ink134.xml"/><Relationship Id="rId88" Type="http://schemas.openxmlformats.org/officeDocument/2006/relationships/image" Target="../media/image213.png"/><Relationship Id="rId111" Type="http://schemas.openxmlformats.org/officeDocument/2006/relationships/customXml" Target="../ink/ink148.xml"/><Relationship Id="rId132" Type="http://schemas.openxmlformats.org/officeDocument/2006/relationships/image" Target="../media/image235.png"/><Relationship Id="rId15" Type="http://schemas.openxmlformats.org/officeDocument/2006/relationships/customXml" Target="../ink/ink100.xml"/><Relationship Id="rId36" Type="http://schemas.openxmlformats.org/officeDocument/2006/relationships/image" Target="../media/image187.png"/><Relationship Id="rId57" Type="http://schemas.openxmlformats.org/officeDocument/2006/relationships/customXml" Target="../ink/ink121.xml"/><Relationship Id="rId106" Type="http://schemas.openxmlformats.org/officeDocument/2006/relationships/image" Target="../media/image222.png"/><Relationship Id="rId127" Type="http://schemas.openxmlformats.org/officeDocument/2006/relationships/customXml" Target="../ink/ink156.xml"/><Relationship Id="rId10" Type="http://schemas.openxmlformats.org/officeDocument/2006/relationships/image" Target="../media/image173.png"/><Relationship Id="rId31" Type="http://schemas.openxmlformats.org/officeDocument/2006/relationships/customXml" Target="../ink/ink108.xml"/><Relationship Id="rId52" Type="http://schemas.openxmlformats.org/officeDocument/2006/relationships/image" Target="../media/image195.png"/><Relationship Id="rId73" Type="http://schemas.openxmlformats.org/officeDocument/2006/relationships/customXml" Target="../ink/ink129.xml"/><Relationship Id="rId78" Type="http://schemas.openxmlformats.org/officeDocument/2006/relationships/image" Target="../media/image208.png"/><Relationship Id="rId94" Type="http://schemas.openxmlformats.org/officeDocument/2006/relationships/image" Target="../media/image216.png"/><Relationship Id="rId99" Type="http://schemas.openxmlformats.org/officeDocument/2006/relationships/customXml" Target="../ink/ink142.xml"/><Relationship Id="rId101" Type="http://schemas.openxmlformats.org/officeDocument/2006/relationships/customXml" Target="../ink/ink143.xml"/><Relationship Id="rId122" Type="http://schemas.openxmlformats.org/officeDocument/2006/relationships/image" Target="../media/image230.png"/><Relationship Id="rId143" Type="http://schemas.openxmlformats.org/officeDocument/2006/relationships/customXml" Target="../ink/ink164.xml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26" Type="http://schemas.openxmlformats.org/officeDocument/2006/relationships/image" Target="../media/image182.png"/><Relationship Id="rId47" Type="http://schemas.openxmlformats.org/officeDocument/2006/relationships/customXml" Target="../ink/ink116.xml"/><Relationship Id="rId68" Type="http://schemas.openxmlformats.org/officeDocument/2006/relationships/image" Target="../media/image203.png"/><Relationship Id="rId89" Type="http://schemas.openxmlformats.org/officeDocument/2006/relationships/customXml" Target="../ink/ink137.xml"/><Relationship Id="rId112" Type="http://schemas.openxmlformats.org/officeDocument/2006/relationships/image" Target="../media/image225.png"/><Relationship Id="rId133" Type="http://schemas.openxmlformats.org/officeDocument/2006/relationships/customXml" Target="../ink/ink159.xml"/><Relationship Id="rId16" Type="http://schemas.openxmlformats.org/officeDocument/2006/relationships/image" Target="../media/image177.png"/><Relationship Id="rId37" Type="http://schemas.openxmlformats.org/officeDocument/2006/relationships/customXml" Target="../ink/ink111.xml"/><Relationship Id="rId58" Type="http://schemas.openxmlformats.org/officeDocument/2006/relationships/image" Target="../media/image198.png"/><Relationship Id="rId79" Type="http://schemas.openxmlformats.org/officeDocument/2006/relationships/customXml" Target="../ink/ink132.xml"/><Relationship Id="rId102" Type="http://schemas.openxmlformats.org/officeDocument/2006/relationships/image" Target="../media/image220.png"/><Relationship Id="rId123" Type="http://schemas.openxmlformats.org/officeDocument/2006/relationships/customXml" Target="../ink/ink154.xml"/><Relationship Id="rId144" Type="http://schemas.openxmlformats.org/officeDocument/2006/relationships/image" Target="../media/image241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2.xml"/><Relationship Id="rId21" Type="http://schemas.openxmlformats.org/officeDocument/2006/relationships/customXml" Target="../ink/ink174.xml"/><Relationship Id="rId63" Type="http://schemas.openxmlformats.org/officeDocument/2006/relationships/customXml" Target="../ink/ink195.xml"/><Relationship Id="rId159" Type="http://schemas.openxmlformats.org/officeDocument/2006/relationships/customXml" Target="../ink/ink243.xml"/><Relationship Id="rId170" Type="http://schemas.openxmlformats.org/officeDocument/2006/relationships/image" Target="../media/image296.png"/><Relationship Id="rId191" Type="http://schemas.openxmlformats.org/officeDocument/2006/relationships/customXml" Target="../ink/ink259.xml"/><Relationship Id="rId205" Type="http://schemas.openxmlformats.org/officeDocument/2006/relationships/customXml" Target="../ink/ink266.xml"/><Relationship Id="rId226" Type="http://schemas.openxmlformats.org/officeDocument/2006/relationships/image" Target="../media/image324.png"/><Relationship Id="rId247" Type="http://schemas.openxmlformats.org/officeDocument/2006/relationships/customXml" Target="../ink/ink287.xml"/><Relationship Id="rId107" Type="http://schemas.openxmlformats.org/officeDocument/2006/relationships/customXml" Target="../ink/ink217.xml"/><Relationship Id="rId11" Type="http://schemas.openxmlformats.org/officeDocument/2006/relationships/customXml" Target="../ink/ink169.xml"/><Relationship Id="rId32" Type="http://schemas.openxmlformats.org/officeDocument/2006/relationships/image" Target="../media/image190.png"/><Relationship Id="rId53" Type="http://schemas.openxmlformats.org/officeDocument/2006/relationships/customXml" Target="../ink/ink190.xml"/><Relationship Id="rId74" Type="http://schemas.openxmlformats.org/officeDocument/2006/relationships/image" Target="../media/image263.png"/><Relationship Id="rId128" Type="http://schemas.openxmlformats.org/officeDocument/2006/relationships/image" Target="../media/image238.png"/><Relationship Id="rId149" Type="http://schemas.openxmlformats.org/officeDocument/2006/relationships/customXml" Target="../ink/ink238.xml"/><Relationship Id="rId5" Type="http://schemas.openxmlformats.org/officeDocument/2006/relationships/customXml" Target="../ink/ink166.xml"/><Relationship Id="rId95" Type="http://schemas.openxmlformats.org/officeDocument/2006/relationships/customXml" Target="../ink/ink211.xml"/><Relationship Id="rId160" Type="http://schemas.openxmlformats.org/officeDocument/2006/relationships/image" Target="../media/image291.png"/><Relationship Id="rId181" Type="http://schemas.openxmlformats.org/officeDocument/2006/relationships/customXml" Target="../ink/ink254.xml"/><Relationship Id="rId216" Type="http://schemas.openxmlformats.org/officeDocument/2006/relationships/image" Target="../media/image319.png"/><Relationship Id="rId237" Type="http://schemas.openxmlformats.org/officeDocument/2006/relationships/customXml" Target="../ink/ink282.xml"/><Relationship Id="rId258" Type="http://schemas.openxmlformats.org/officeDocument/2006/relationships/image" Target="../media/image340.png"/><Relationship Id="rId22" Type="http://schemas.openxmlformats.org/officeDocument/2006/relationships/image" Target="../media/image246.png"/><Relationship Id="rId43" Type="http://schemas.openxmlformats.org/officeDocument/2006/relationships/customXml" Target="../ink/ink185.xml"/><Relationship Id="rId64" Type="http://schemas.openxmlformats.org/officeDocument/2006/relationships/image" Target="../media/image258.png"/><Relationship Id="rId118" Type="http://schemas.openxmlformats.org/officeDocument/2006/relationships/image" Target="../media/image272.png"/><Relationship Id="rId139" Type="http://schemas.openxmlformats.org/officeDocument/2006/relationships/customXml" Target="../ink/ink233.xml"/><Relationship Id="rId85" Type="http://schemas.openxmlformats.org/officeDocument/2006/relationships/customXml" Target="../ink/ink206.xml"/><Relationship Id="rId150" Type="http://schemas.openxmlformats.org/officeDocument/2006/relationships/image" Target="../media/image286.png"/><Relationship Id="rId171" Type="http://schemas.openxmlformats.org/officeDocument/2006/relationships/customXml" Target="../ink/ink249.xml"/><Relationship Id="rId192" Type="http://schemas.openxmlformats.org/officeDocument/2006/relationships/image" Target="../media/image307.png"/><Relationship Id="rId206" Type="http://schemas.openxmlformats.org/officeDocument/2006/relationships/image" Target="../media/image314.png"/><Relationship Id="rId227" Type="http://schemas.openxmlformats.org/officeDocument/2006/relationships/customXml" Target="../ink/ink277.xml"/><Relationship Id="rId248" Type="http://schemas.openxmlformats.org/officeDocument/2006/relationships/image" Target="../media/image335.png"/><Relationship Id="rId12" Type="http://schemas.openxmlformats.org/officeDocument/2006/relationships/image" Target="../media/image180.png"/><Relationship Id="rId33" Type="http://schemas.openxmlformats.org/officeDocument/2006/relationships/customXml" Target="../ink/ink180.xml"/><Relationship Id="rId108" Type="http://schemas.openxmlformats.org/officeDocument/2006/relationships/image" Target="../media/image228.png"/><Relationship Id="rId129" Type="http://schemas.openxmlformats.org/officeDocument/2006/relationships/customXml" Target="../ink/ink228.xml"/><Relationship Id="rId54" Type="http://schemas.openxmlformats.org/officeDocument/2006/relationships/image" Target="../media/image256.png"/><Relationship Id="rId75" Type="http://schemas.openxmlformats.org/officeDocument/2006/relationships/customXml" Target="../ink/ink201.xml"/><Relationship Id="rId96" Type="http://schemas.openxmlformats.org/officeDocument/2006/relationships/image" Target="../media/image222.png"/><Relationship Id="rId140" Type="http://schemas.openxmlformats.org/officeDocument/2006/relationships/image" Target="../media/image281.png"/><Relationship Id="rId161" Type="http://schemas.openxmlformats.org/officeDocument/2006/relationships/customXml" Target="../ink/ink244.xml"/><Relationship Id="rId182" Type="http://schemas.openxmlformats.org/officeDocument/2006/relationships/image" Target="../media/image302.png"/><Relationship Id="rId217" Type="http://schemas.openxmlformats.org/officeDocument/2006/relationships/customXml" Target="../ink/ink272.xml"/><Relationship Id="rId6" Type="http://schemas.openxmlformats.org/officeDocument/2006/relationships/image" Target="../media/image177.png"/><Relationship Id="rId238" Type="http://schemas.openxmlformats.org/officeDocument/2006/relationships/image" Target="../media/image330.png"/><Relationship Id="rId259" Type="http://schemas.openxmlformats.org/officeDocument/2006/relationships/customXml" Target="../ink/ink293.xml"/><Relationship Id="rId23" Type="http://schemas.openxmlformats.org/officeDocument/2006/relationships/customXml" Target="../ink/ink175.xml"/><Relationship Id="rId119" Type="http://schemas.openxmlformats.org/officeDocument/2006/relationships/customXml" Target="../ink/ink223.xml"/><Relationship Id="rId44" Type="http://schemas.openxmlformats.org/officeDocument/2006/relationships/image" Target="../media/image252.png"/><Relationship Id="rId65" Type="http://schemas.openxmlformats.org/officeDocument/2006/relationships/customXml" Target="../ink/ink196.xml"/><Relationship Id="rId86" Type="http://schemas.openxmlformats.org/officeDocument/2006/relationships/image" Target="../media/image217.png"/><Relationship Id="rId130" Type="http://schemas.openxmlformats.org/officeDocument/2006/relationships/image" Target="../media/image277.png"/><Relationship Id="rId151" Type="http://schemas.openxmlformats.org/officeDocument/2006/relationships/customXml" Target="../ink/ink239.xml"/><Relationship Id="rId172" Type="http://schemas.openxmlformats.org/officeDocument/2006/relationships/image" Target="../media/image297.png"/><Relationship Id="rId193" Type="http://schemas.openxmlformats.org/officeDocument/2006/relationships/customXml" Target="../ink/ink260.xml"/><Relationship Id="rId207" Type="http://schemas.openxmlformats.org/officeDocument/2006/relationships/customXml" Target="../ink/ink267.xml"/><Relationship Id="rId228" Type="http://schemas.openxmlformats.org/officeDocument/2006/relationships/image" Target="../media/image325.png"/><Relationship Id="rId249" Type="http://schemas.openxmlformats.org/officeDocument/2006/relationships/customXml" Target="../ink/ink288.xml"/><Relationship Id="rId13" Type="http://schemas.openxmlformats.org/officeDocument/2006/relationships/customXml" Target="../ink/ink170.xml"/><Relationship Id="rId109" Type="http://schemas.openxmlformats.org/officeDocument/2006/relationships/customXml" Target="../ink/ink218.xml"/><Relationship Id="rId260" Type="http://schemas.openxmlformats.org/officeDocument/2006/relationships/image" Target="../media/image341.png"/><Relationship Id="rId34" Type="http://schemas.openxmlformats.org/officeDocument/2006/relationships/image" Target="../media/image249.png"/><Relationship Id="rId55" Type="http://schemas.openxmlformats.org/officeDocument/2006/relationships/customXml" Target="../ink/ink191.xml"/><Relationship Id="rId76" Type="http://schemas.openxmlformats.org/officeDocument/2006/relationships/image" Target="../media/image264.png"/><Relationship Id="rId97" Type="http://schemas.openxmlformats.org/officeDocument/2006/relationships/customXml" Target="../ink/ink212.xml"/><Relationship Id="rId120" Type="http://schemas.openxmlformats.org/officeDocument/2006/relationships/image" Target="../media/image273.png"/><Relationship Id="rId141" Type="http://schemas.openxmlformats.org/officeDocument/2006/relationships/customXml" Target="../ink/ink234.xml"/><Relationship Id="rId7" Type="http://schemas.openxmlformats.org/officeDocument/2006/relationships/customXml" Target="../ink/ink167.xml"/><Relationship Id="rId162" Type="http://schemas.openxmlformats.org/officeDocument/2006/relationships/image" Target="../media/image292.png"/><Relationship Id="rId183" Type="http://schemas.openxmlformats.org/officeDocument/2006/relationships/customXml" Target="../ink/ink255.xml"/><Relationship Id="rId218" Type="http://schemas.openxmlformats.org/officeDocument/2006/relationships/image" Target="../media/image320.png"/><Relationship Id="rId239" Type="http://schemas.openxmlformats.org/officeDocument/2006/relationships/customXml" Target="../ink/ink283.xml"/><Relationship Id="rId250" Type="http://schemas.openxmlformats.org/officeDocument/2006/relationships/image" Target="../media/image336.png"/><Relationship Id="rId24" Type="http://schemas.openxmlformats.org/officeDocument/2006/relationships/image" Target="../media/image247.png"/><Relationship Id="rId45" Type="http://schemas.openxmlformats.org/officeDocument/2006/relationships/customXml" Target="../ink/ink186.xml"/><Relationship Id="rId66" Type="http://schemas.openxmlformats.org/officeDocument/2006/relationships/image" Target="../media/image259.png"/><Relationship Id="rId87" Type="http://schemas.openxmlformats.org/officeDocument/2006/relationships/customXml" Target="../ink/ink207.xml"/><Relationship Id="rId110" Type="http://schemas.openxmlformats.org/officeDocument/2006/relationships/image" Target="../media/image229.png"/><Relationship Id="rId131" Type="http://schemas.openxmlformats.org/officeDocument/2006/relationships/customXml" Target="../ink/ink229.xml"/><Relationship Id="rId152" Type="http://schemas.openxmlformats.org/officeDocument/2006/relationships/image" Target="../media/image287.png"/><Relationship Id="rId173" Type="http://schemas.openxmlformats.org/officeDocument/2006/relationships/customXml" Target="../ink/ink250.xml"/><Relationship Id="rId194" Type="http://schemas.openxmlformats.org/officeDocument/2006/relationships/image" Target="../media/image308.png"/><Relationship Id="rId208" Type="http://schemas.openxmlformats.org/officeDocument/2006/relationships/image" Target="../media/image315.png"/><Relationship Id="rId229" Type="http://schemas.openxmlformats.org/officeDocument/2006/relationships/customXml" Target="../ink/ink278.xml"/><Relationship Id="rId240" Type="http://schemas.openxmlformats.org/officeDocument/2006/relationships/image" Target="../media/image331.png"/><Relationship Id="rId261" Type="http://schemas.openxmlformats.org/officeDocument/2006/relationships/customXml" Target="../ink/ink294.xml"/><Relationship Id="rId14" Type="http://schemas.openxmlformats.org/officeDocument/2006/relationships/image" Target="../media/image181.png"/><Relationship Id="rId35" Type="http://schemas.openxmlformats.org/officeDocument/2006/relationships/customXml" Target="../ink/ink181.xml"/><Relationship Id="rId56" Type="http://schemas.openxmlformats.org/officeDocument/2006/relationships/image" Target="../media/image202.png"/><Relationship Id="rId77" Type="http://schemas.openxmlformats.org/officeDocument/2006/relationships/customXml" Target="../ink/ink202.xml"/><Relationship Id="rId100" Type="http://schemas.openxmlformats.org/officeDocument/2006/relationships/image" Target="../media/image224.png"/><Relationship Id="rId8" Type="http://schemas.openxmlformats.org/officeDocument/2006/relationships/image" Target="../media/image178.png"/><Relationship Id="rId98" Type="http://schemas.openxmlformats.org/officeDocument/2006/relationships/image" Target="../media/image223.png"/><Relationship Id="rId121" Type="http://schemas.openxmlformats.org/officeDocument/2006/relationships/customXml" Target="../ink/ink224.xml"/><Relationship Id="rId142" Type="http://schemas.openxmlformats.org/officeDocument/2006/relationships/image" Target="../media/image282.png"/><Relationship Id="rId163" Type="http://schemas.openxmlformats.org/officeDocument/2006/relationships/customXml" Target="../ink/ink245.xml"/><Relationship Id="rId184" Type="http://schemas.openxmlformats.org/officeDocument/2006/relationships/image" Target="../media/image303.png"/><Relationship Id="rId219" Type="http://schemas.openxmlformats.org/officeDocument/2006/relationships/customXml" Target="../ink/ink273.xml"/><Relationship Id="rId230" Type="http://schemas.openxmlformats.org/officeDocument/2006/relationships/image" Target="../media/image326.png"/><Relationship Id="rId251" Type="http://schemas.openxmlformats.org/officeDocument/2006/relationships/customXml" Target="../ink/ink289.xml"/><Relationship Id="rId25" Type="http://schemas.openxmlformats.org/officeDocument/2006/relationships/customXml" Target="../ink/ink176.xml"/><Relationship Id="rId46" Type="http://schemas.openxmlformats.org/officeDocument/2006/relationships/image" Target="../media/image253.png"/><Relationship Id="rId67" Type="http://schemas.openxmlformats.org/officeDocument/2006/relationships/customXml" Target="../ink/ink197.xml"/><Relationship Id="rId88" Type="http://schemas.openxmlformats.org/officeDocument/2006/relationships/image" Target="../media/image268.png"/><Relationship Id="rId111" Type="http://schemas.openxmlformats.org/officeDocument/2006/relationships/customXml" Target="../ink/ink219.xml"/><Relationship Id="rId132" Type="http://schemas.openxmlformats.org/officeDocument/2006/relationships/image" Target="../media/image278.png"/><Relationship Id="rId153" Type="http://schemas.openxmlformats.org/officeDocument/2006/relationships/customXml" Target="../ink/ink240.xml"/><Relationship Id="rId174" Type="http://schemas.openxmlformats.org/officeDocument/2006/relationships/image" Target="../media/image298.png"/><Relationship Id="rId195" Type="http://schemas.openxmlformats.org/officeDocument/2006/relationships/customXml" Target="../ink/ink261.xml"/><Relationship Id="rId209" Type="http://schemas.openxmlformats.org/officeDocument/2006/relationships/customXml" Target="../ink/ink268.xml"/><Relationship Id="rId220" Type="http://schemas.openxmlformats.org/officeDocument/2006/relationships/image" Target="../media/image321.png"/><Relationship Id="rId241" Type="http://schemas.openxmlformats.org/officeDocument/2006/relationships/customXml" Target="../ink/ink284.xml"/><Relationship Id="rId15" Type="http://schemas.openxmlformats.org/officeDocument/2006/relationships/customXml" Target="../ink/ink171.xml"/><Relationship Id="rId36" Type="http://schemas.openxmlformats.org/officeDocument/2006/relationships/image" Target="../media/image192.png"/><Relationship Id="rId57" Type="http://schemas.openxmlformats.org/officeDocument/2006/relationships/customXml" Target="../ink/ink192.xml"/><Relationship Id="rId262" Type="http://schemas.openxmlformats.org/officeDocument/2006/relationships/image" Target="../media/image342.png"/><Relationship Id="rId78" Type="http://schemas.openxmlformats.org/officeDocument/2006/relationships/image" Target="../media/image265.png"/><Relationship Id="rId99" Type="http://schemas.openxmlformats.org/officeDocument/2006/relationships/customXml" Target="../ink/ink213.xml"/><Relationship Id="rId101" Type="http://schemas.openxmlformats.org/officeDocument/2006/relationships/customXml" Target="../ink/ink214.xml"/><Relationship Id="rId122" Type="http://schemas.openxmlformats.org/officeDocument/2006/relationships/image" Target="../media/image274.png"/><Relationship Id="rId143" Type="http://schemas.openxmlformats.org/officeDocument/2006/relationships/customXml" Target="../ink/ink235.xml"/><Relationship Id="rId164" Type="http://schemas.openxmlformats.org/officeDocument/2006/relationships/image" Target="../media/image293.png"/><Relationship Id="rId185" Type="http://schemas.openxmlformats.org/officeDocument/2006/relationships/customXml" Target="../ink/ink256.xml"/><Relationship Id="rId9" Type="http://schemas.openxmlformats.org/officeDocument/2006/relationships/customXml" Target="../ink/ink168.xml"/><Relationship Id="rId210" Type="http://schemas.openxmlformats.org/officeDocument/2006/relationships/image" Target="../media/image316.png"/><Relationship Id="rId26" Type="http://schemas.openxmlformats.org/officeDocument/2006/relationships/image" Target="../media/image187.png"/><Relationship Id="rId231" Type="http://schemas.openxmlformats.org/officeDocument/2006/relationships/customXml" Target="../ink/ink279.xml"/><Relationship Id="rId252" Type="http://schemas.openxmlformats.org/officeDocument/2006/relationships/image" Target="../media/image337.png"/><Relationship Id="rId47" Type="http://schemas.openxmlformats.org/officeDocument/2006/relationships/customXml" Target="../ink/ink187.xml"/><Relationship Id="rId68" Type="http://schemas.openxmlformats.org/officeDocument/2006/relationships/image" Target="../media/image260.png"/><Relationship Id="rId89" Type="http://schemas.openxmlformats.org/officeDocument/2006/relationships/customXml" Target="../ink/ink208.xml"/><Relationship Id="rId112" Type="http://schemas.openxmlformats.org/officeDocument/2006/relationships/image" Target="../media/image230.png"/><Relationship Id="rId133" Type="http://schemas.openxmlformats.org/officeDocument/2006/relationships/customXml" Target="../ink/ink230.xml"/><Relationship Id="rId154" Type="http://schemas.openxmlformats.org/officeDocument/2006/relationships/image" Target="../media/image288.png"/><Relationship Id="rId175" Type="http://schemas.openxmlformats.org/officeDocument/2006/relationships/customXml" Target="../ink/ink251.xml"/><Relationship Id="rId196" Type="http://schemas.openxmlformats.org/officeDocument/2006/relationships/image" Target="../media/image309.png"/><Relationship Id="rId200" Type="http://schemas.openxmlformats.org/officeDocument/2006/relationships/image" Target="../media/image311.png"/><Relationship Id="rId16" Type="http://schemas.openxmlformats.org/officeDocument/2006/relationships/image" Target="../media/image245.png"/><Relationship Id="rId221" Type="http://schemas.openxmlformats.org/officeDocument/2006/relationships/customXml" Target="../ink/ink274.xml"/><Relationship Id="rId242" Type="http://schemas.openxmlformats.org/officeDocument/2006/relationships/image" Target="../media/image332.png"/><Relationship Id="rId263" Type="http://schemas.openxmlformats.org/officeDocument/2006/relationships/customXml" Target="../ink/ink295.xml"/><Relationship Id="rId37" Type="http://schemas.openxmlformats.org/officeDocument/2006/relationships/customXml" Target="../ink/ink182.xml"/><Relationship Id="rId58" Type="http://schemas.openxmlformats.org/officeDocument/2006/relationships/image" Target="../media/image203.png"/><Relationship Id="rId79" Type="http://schemas.openxmlformats.org/officeDocument/2006/relationships/customXml" Target="../ink/ink203.xml"/><Relationship Id="rId102" Type="http://schemas.openxmlformats.org/officeDocument/2006/relationships/image" Target="../media/image269.png"/><Relationship Id="rId123" Type="http://schemas.openxmlformats.org/officeDocument/2006/relationships/customXml" Target="../ink/ink225.xml"/><Relationship Id="rId144" Type="http://schemas.openxmlformats.org/officeDocument/2006/relationships/image" Target="../media/image283.png"/><Relationship Id="rId90" Type="http://schemas.openxmlformats.org/officeDocument/2006/relationships/image" Target="../media/image219.png"/><Relationship Id="rId165" Type="http://schemas.openxmlformats.org/officeDocument/2006/relationships/customXml" Target="../ink/ink246.xml"/><Relationship Id="rId186" Type="http://schemas.openxmlformats.org/officeDocument/2006/relationships/image" Target="../media/image304.png"/><Relationship Id="rId211" Type="http://schemas.openxmlformats.org/officeDocument/2006/relationships/customXml" Target="../ink/ink269.xml"/><Relationship Id="rId232" Type="http://schemas.openxmlformats.org/officeDocument/2006/relationships/image" Target="../media/image327.png"/><Relationship Id="rId253" Type="http://schemas.openxmlformats.org/officeDocument/2006/relationships/customXml" Target="../ink/ink290.xml"/><Relationship Id="rId27" Type="http://schemas.openxmlformats.org/officeDocument/2006/relationships/customXml" Target="../ink/ink177.xml"/><Relationship Id="rId48" Type="http://schemas.openxmlformats.org/officeDocument/2006/relationships/image" Target="../media/image254.png"/><Relationship Id="rId69" Type="http://schemas.openxmlformats.org/officeDocument/2006/relationships/customXml" Target="../ink/ink198.xml"/><Relationship Id="rId113" Type="http://schemas.openxmlformats.org/officeDocument/2006/relationships/customXml" Target="../ink/ink220.xml"/><Relationship Id="rId134" Type="http://schemas.openxmlformats.org/officeDocument/2006/relationships/image" Target="../media/image241.png"/><Relationship Id="rId80" Type="http://schemas.openxmlformats.org/officeDocument/2006/relationships/image" Target="../media/image266.png"/><Relationship Id="rId155" Type="http://schemas.openxmlformats.org/officeDocument/2006/relationships/customXml" Target="../ink/ink241.xml"/><Relationship Id="rId176" Type="http://schemas.openxmlformats.org/officeDocument/2006/relationships/image" Target="../media/image299.png"/><Relationship Id="rId197" Type="http://schemas.openxmlformats.org/officeDocument/2006/relationships/customXml" Target="../ink/ink262.xml"/><Relationship Id="rId201" Type="http://schemas.openxmlformats.org/officeDocument/2006/relationships/customXml" Target="../ink/ink264.xml"/><Relationship Id="rId222" Type="http://schemas.openxmlformats.org/officeDocument/2006/relationships/image" Target="../media/image322.png"/><Relationship Id="rId243" Type="http://schemas.openxmlformats.org/officeDocument/2006/relationships/customXml" Target="../ink/ink285.xml"/><Relationship Id="rId264" Type="http://schemas.openxmlformats.org/officeDocument/2006/relationships/image" Target="../media/image343.png"/><Relationship Id="rId17" Type="http://schemas.openxmlformats.org/officeDocument/2006/relationships/customXml" Target="../ink/ink172.xml"/><Relationship Id="rId38" Type="http://schemas.openxmlformats.org/officeDocument/2006/relationships/image" Target="../media/image193.png"/><Relationship Id="rId59" Type="http://schemas.openxmlformats.org/officeDocument/2006/relationships/customXml" Target="../ink/ink193.xml"/><Relationship Id="rId103" Type="http://schemas.openxmlformats.org/officeDocument/2006/relationships/customXml" Target="../ink/ink215.xml"/><Relationship Id="rId124" Type="http://schemas.openxmlformats.org/officeDocument/2006/relationships/image" Target="../media/image275.png"/><Relationship Id="rId70" Type="http://schemas.openxmlformats.org/officeDocument/2006/relationships/image" Target="../media/image261.png"/><Relationship Id="rId91" Type="http://schemas.openxmlformats.org/officeDocument/2006/relationships/customXml" Target="../ink/ink209.xml"/><Relationship Id="rId145" Type="http://schemas.openxmlformats.org/officeDocument/2006/relationships/customXml" Target="../ink/ink236.xml"/><Relationship Id="rId166" Type="http://schemas.openxmlformats.org/officeDocument/2006/relationships/image" Target="../media/image294.png"/><Relationship Id="rId187" Type="http://schemas.openxmlformats.org/officeDocument/2006/relationships/customXml" Target="../ink/ink257.xml"/><Relationship Id="rId1" Type="http://schemas.openxmlformats.org/officeDocument/2006/relationships/slideLayout" Target="../slideLayouts/slideLayout11.xml"/><Relationship Id="rId212" Type="http://schemas.openxmlformats.org/officeDocument/2006/relationships/image" Target="../media/image317.png"/><Relationship Id="rId233" Type="http://schemas.openxmlformats.org/officeDocument/2006/relationships/customXml" Target="../ink/ink280.xml"/><Relationship Id="rId254" Type="http://schemas.openxmlformats.org/officeDocument/2006/relationships/image" Target="../media/image338.png"/><Relationship Id="rId28" Type="http://schemas.openxmlformats.org/officeDocument/2006/relationships/image" Target="../media/image188.png"/><Relationship Id="rId49" Type="http://schemas.openxmlformats.org/officeDocument/2006/relationships/customXml" Target="../ink/ink188.xml"/><Relationship Id="rId114" Type="http://schemas.openxmlformats.org/officeDocument/2006/relationships/image" Target="../media/image271.png"/><Relationship Id="rId60" Type="http://schemas.openxmlformats.org/officeDocument/2006/relationships/image" Target="../media/image204.png"/><Relationship Id="rId81" Type="http://schemas.openxmlformats.org/officeDocument/2006/relationships/customXml" Target="../ink/ink204.xml"/><Relationship Id="rId135" Type="http://schemas.openxmlformats.org/officeDocument/2006/relationships/customXml" Target="../ink/ink231.xml"/><Relationship Id="rId156" Type="http://schemas.openxmlformats.org/officeDocument/2006/relationships/image" Target="../media/image289.png"/><Relationship Id="rId177" Type="http://schemas.openxmlformats.org/officeDocument/2006/relationships/customXml" Target="../ink/ink252.xml"/><Relationship Id="rId198" Type="http://schemas.openxmlformats.org/officeDocument/2006/relationships/image" Target="../media/image310.png"/><Relationship Id="rId202" Type="http://schemas.openxmlformats.org/officeDocument/2006/relationships/image" Target="../media/image312.png"/><Relationship Id="rId223" Type="http://schemas.openxmlformats.org/officeDocument/2006/relationships/customXml" Target="../ink/ink275.xml"/><Relationship Id="rId244" Type="http://schemas.openxmlformats.org/officeDocument/2006/relationships/image" Target="../media/image333.png"/><Relationship Id="rId18" Type="http://schemas.openxmlformats.org/officeDocument/2006/relationships/image" Target="../media/image183.png"/><Relationship Id="rId39" Type="http://schemas.openxmlformats.org/officeDocument/2006/relationships/customXml" Target="../ink/ink183.xml"/><Relationship Id="rId50" Type="http://schemas.openxmlformats.org/officeDocument/2006/relationships/image" Target="../media/image199.png"/><Relationship Id="rId104" Type="http://schemas.openxmlformats.org/officeDocument/2006/relationships/image" Target="../media/image270.png"/><Relationship Id="rId125" Type="http://schemas.openxmlformats.org/officeDocument/2006/relationships/customXml" Target="../ink/ink226.xml"/><Relationship Id="rId146" Type="http://schemas.openxmlformats.org/officeDocument/2006/relationships/image" Target="../media/image284.png"/><Relationship Id="rId167" Type="http://schemas.openxmlformats.org/officeDocument/2006/relationships/customXml" Target="../ink/ink247.xml"/><Relationship Id="rId188" Type="http://schemas.openxmlformats.org/officeDocument/2006/relationships/image" Target="../media/image305.png"/><Relationship Id="rId71" Type="http://schemas.openxmlformats.org/officeDocument/2006/relationships/customXml" Target="../ink/ink199.xml"/><Relationship Id="rId92" Type="http://schemas.openxmlformats.org/officeDocument/2006/relationships/image" Target="../media/image220.png"/><Relationship Id="rId213" Type="http://schemas.openxmlformats.org/officeDocument/2006/relationships/customXml" Target="../ink/ink270.xml"/><Relationship Id="rId234" Type="http://schemas.openxmlformats.org/officeDocument/2006/relationships/image" Target="../media/image328.png"/><Relationship Id="rId2" Type="http://schemas.openxmlformats.org/officeDocument/2006/relationships/image" Target="../media/image165.png"/><Relationship Id="rId29" Type="http://schemas.openxmlformats.org/officeDocument/2006/relationships/customXml" Target="../ink/ink178.xml"/><Relationship Id="rId255" Type="http://schemas.openxmlformats.org/officeDocument/2006/relationships/customXml" Target="../ink/ink291.xml"/><Relationship Id="rId40" Type="http://schemas.openxmlformats.org/officeDocument/2006/relationships/image" Target="../media/image250.png"/><Relationship Id="rId115" Type="http://schemas.openxmlformats.org/officeDocument/2006/relationships/customXml" Target="../ink/ink221.xml"/><Relationship Id="rId136" Type="http://schemas.openxmlformats.org/officeDocument/2006/relationships/image" Target="../media/image279.png"/><Relationship Id="rId157" Type="http://schemas.openxmlformats.org/officeDocument/2006/relationships/customXml" Target="../ink/ink242.xml"/><Relationship Id="rId178" Type="http://schemas.openxmlformats.org/officeDocument/2006/relationships/image" Target="../media/image300.png"/><Relationship Id="rId61" Type="http://schemas.openxmlformats.org/officeDocument/2006/relationships/customXml" Target="../ink/ink194.xml"/><Relationship Id="rId82" Type="http://schemas.openxmlformats.org/officeDocument/2006/relationships/image" Target="../media/image215.png"/><Relationship Id="rId199" Type="http://schemas.openxmlformats.org/officeDocument/2006/relationships/customXml" Target="../ink/ink263.xml"/><Relationship Id="rId203" Type="http://schemas.openxmlformats.org/officeDocument/2006/relationships/customXml" Target="../ink/ink265.xml"/><Relationship Id="rId19" Type="http://schemas.openxmlformats.org/officeDocument/2006/relationships/customXml" Target="../ink/ink173.xml"/><Relationship Id="rId224" Type="http://schemas.openxmlformats.org/officeDocument/2006/relationships/image" Target="../media/image323.png"/><Relationship Id="rId245" Type="http://schemas.openxmlformats.org/officeDocument/2006/relationships/customXml" Target="../ink/ink286.xml"/><Relationship Id="rId30" Type="http://schemas.openxmlformats.org/officeDocument/2006/relationships/image" Target="../media/image248.png"/><Relationship Id="rId105" Type="http://schemas.openxmlformats.org/officeDocument/2006/relationships/customXml" Target="../ink/ink216.xml"/><Relationship Id="rId126" Type="http://schemas.openxmlformats.org/officeDocument/2006/relationships/image" Target="../media/image276.png"/><Relationship Id="rId147" Type="http://schemas.openxmlformats.org/officeDocument/2006/relationships/customXml" Target="../ink/ink237.xml"/><Relationship Id="rId168" Type="http://schemas.openxmlformats.org/officeDocument/2006/relationships/image" Target="../media/image295.png"/><Relationship Id="rId51" Type="http://schemas.openxmlformats.org/officeDocument/2006/relationships/customXml" Target="../ink/ink189.xml"/><Relationship Id="rId72" Type="http://schemas.openxmlformats.org/officeDocument/2006/relationships/image" Target="../media/image262.png"/><Relationship Id="rId93" Type="http://schemas.openxmlformats.org/officeDocument/2006/relationships/customXml" Target="../ink/ink210.xml"/><Relationship Id="rId189" Type="http://schemas.openxmlformats.org/officeDocument/2006/relationships/customXml" Target="../ink/ink258.xml"/><Relationship Id="rId3" Type="http://schemas.openxmlformats.org/officeDocument/2006/relationships/customXml" Target="../ink/ink165.xml"/><Relationship Id="rId214" Type="http://schemas.openxmlformats.org/officeDocument/2006/relationships/image" Target="../media/image318.png"/><Relationship Id="rId235" Type="http://schemas.openxmlformats.org/officeDocument/2006/relationships/customXml" Target="../ink/ink281.xml"/><Relationship Id="rId256" Type="http://schemas.openxmlformats.org/officeDocument/2006/relationships/image" Target="../media/image339.png"/><Relationship Id="rId116" Type="http://schemas.openxmlformats.org/officeDocument/2006/relationships/image" Target="../media/image232.png"/><Relationship Id="rId137" Type="http://schemas.openxmlformats.org/officeDocument/2006/relationships/customXml" Target="../ink/ink232.xml"/><Relationship Id="rId158" Type="http://schemas.openxmlformats.org/officeDocument/2006/relationships/image" Target="../media/image290.png"/><Relationship Id="rId20" Type="http://schemas.openxmlformats.org/officeDocument/2006/relationships/image" Target="../media/image184.png"/><Relationship Id="rId41" Type="http://schemas.openxmlformats.org/officeDocument/2006/relationships/customXml" Target="../ink/ink184.xml"/><Relationship Id="rId62" Type="http://schemas.openxmlformats.org/officeDocument/2006/relationships/image" Target="../media/image257.png"/><Relationship Id="rId83" Type="http://schemas.openxmlformats.org/officeDocument/2006/relationships/customXml" Target="../ink/ink205.xml"/><Relationship Id="rId179" Type="http://schemas.openxmlformats.org/officeDocument/2006/relationships/customXml" Target="../ink/ink253.xml"/><Relationship Id="rId190" Type="http://schemas.openxmlformats.org/officeDocument/2006/relationships/image" Target="../media/image306.png"/><Relationship Id="rId204" Type="http://schemas.openxmlformats.org/officeDocument/2006/relationships/image" Target="../media/image313.png"/><Relationship Id="rId225" Type="http://schemas.openxmlformats.org/officeDocument/2006/relationships/customXml" Target="../ink/ink276.xml"/><Relationship Id="rId246" Type="http://schemas.openxmlformats.org/officeDocument/2006/relationships/image" Target="../media/image334.png"/><Relationship Id="rId106" Type="http://schemas.openxmlformats.org/officeDocument/2006/relationships/image" Target="../media/image227.png"/><Relationship Id="rId127" Type="http://schemas.openxmlformats.org/officeDocument/2006/relationships/customXml" Target="../ink/ink227.xml"/><Relationship Id="rId10" Type="http://schemas.openxmlformats.org/officeDocument/2006/relationships/image" Target="../media/image244.png"/><Relationship Id="rId31" Type="http://schemas.openxmlformats.org/officeDocument/2006/relationships/customXml" Target="../ink/ink179.xml"/><Relationship Id="rId52" Type="http://schemas.openxmlformats.org/officeDocument/2006/relationships/image" Target="../media/image255.png"/><Relationship Id="rId73" Type="http://schemas.openxmlformats.org/officeDocument/2006/relationships/customXml" Target="../ink/ink200.xml"/><Relationship Id="rId94" Type="http://schemas.openxmlformats.org/officeDocument/2006/relationships/image" Target="../media/image221.png"/><Relationship Id="rId148" Type="http://schemas.openxmlformats.org/officeDocument/2006/relationships/image" Target="../media/image285.png"/><Relationship Id="rId169" Type="http://schemas.openxmlformats.org/officeDocument/2006/relationships/customXml" Target="../ink/ink248.xml"/><Relationship Id="rId4" Type="http://schemas.openxmlformats.org/officeDocument/2006/relationships/image" Target="../media/image243.png"/><Relationship Id="rId180" Type="http://schemas.openxmlformats.org/officeDocument/2006/relationships/image" Target="../media/image301.png"/><Relationship Id="rId215" Type="http://schemas.openxmlformats.org/officeDocument/2006/relationships/customXml" Target="../ink/ink271.xml"/><Relationship Id="rId236" Type="http://schemas.openxmlformats.org/officeDocument/2006/relationships/image" Target="../media/image329.png"/><Relationship Id="rId257" Type="http://schemas.openxmlformats.org/officeDocument/2006/relationships/customXml" Target="../ink/ink292.xml"/><Relationship Id="rId42" Type="http://schemas.openxmlformats.org/officeDocument/2006/relationships/image" Target="../media/image251.png"/><Relationship Id="rId84" Type="http://schemas.openxmlformats.org/officeDocument/2006/relationships/image" Target="../media/image267.png"/><Relationship Id="rId138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18" Type="http://schemas.openxmlformats.org/officeDocument/2006/relationships/customXml" Target="../ink/ink6.xml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24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customXml" Target="../ink/ink8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.xml"/><Relationship Id="rId21" Type="http://schemas.openxmlformats.org/officeDocument/2006/relationships/image" Target="../media/image31.png"/><Relationship Id="rId42" Type="http://schemas.openxmlformats.org/officeDocument/2006/relationships/image" Target="../media/image43.png"/><Relationship Id="rId47" Type="http://schemas.openxmlformats.org/officeDocument/2006/relationships/customXml" Target="../ink/ink28.xml"/><Relationship Id="rId63" Type="http://schemas.openxmlformats.org/officeDocument/2006/relationships/customXml" Target="../ink/ink36.xml"/><Relationship Id="rId68" Type="http://schemas.openxmlformats.org/officeDocument/2006/relationships/image" Target="../media/image56.png"/><Relationship Id="rId84" Type="http://schemas.openxmlformats.org/officeDocument/2006/relationships/image" Target="../media/image64.png"/><Relationship Id="rId89" Type="http://schemas.openxmlformats.org/officeDocument/2006/relationships/customXml" Target="../ink/ink49.xml"/><Relationship Id="rId16" Type="http://schemas.openxmlformats.org/officeDocument/2006/relationships/customXml" Target="../ink/ink14.xml"/><Relationship Id="rId107" Type="http://schemas.openxmlformats.org/officeDocument/2006/relationships/image" Target="../media/image77.png"/><Relationship Id="rId11" Type="http://schemas.openxmlformats.org/officeDocument/2006/relationships/image" Target="../media/image26.png"/><Relationship Id="rId32" Type="http://schemas.openxmlformats.org/officeDocument/2006/relationships/image" Target="../media/image38.png"/><Relationship Id="rId37" Type="http://schemas.openxmlformats.org/officeDocument/2006/relationships/customXml" Target="../ink/ink23.xml"/><Relationship Id="rId53" Type="http://schemas.openxmlformats.org/officeDocument/2006/relationships/customXml" Target="../ink/ink31.xml"/><Relationship Id="rId58" Type="http://schemas.openxmlformats.org/officeDocument/2006/relationships/image" Target="../media/image51.png"/><Relationship Id="rId74" Type="http://schemas.openxmlformats.org/officeDocument/2006/relationships/image" Target="../media/image59.png"/><Relationship Id="rId79" Type="http://schemas.openxmlformats.org/officeDocument/2006/relationships/customXml" Target="../ink/ink44.xml"/><Relationship Id="rId102" Type="http://schemas.openxmlformats.org/officeDocument/2006/relationships/image" Target="../media/image73.png"/><Relationship Id="rId5" Type="http://schemas.openxmlformats.org/officeDocument/2006/relationships/customXml" Target="../ink/ink9.xml"/><Relationship Id="rId90" Type="http://schemas.openxmlformats.org/officeDocument/2006/relationships/image" Target="../media/image67.png"/><Relationship Id="rId95" Type="http://schemas.openxmlformats.org/officeDocument/2006/relationships/customXml" Target="../ink/ink52.xml"/><Relationship Id="rId22" Type="http://schemas.openxmlformats.org/officeDocument/2006/relationships/customXml" Target="../ink/ink17.xml"/><Relationship Id="rId27" Type="http://schemas.openxmlformats.org/officeDocument/2006/relationships/image" Target="../media/image34.png"/><Relationship Id="rId43" Type="http://schemas.openxmlformats.org/officeDocument/2006/relationships/customXml" Target="../ink/ink26.xml"/><Relationship Id="rId48" Type="http://schemas.openxmlformats.org/officeDocument/2006/relationships/image" Target="../media/image46.png"/><Relationship Id="rId64" Type="http://schemas.openxmlformats.org/officeDocument/2006/relationships/image" Target="../media/image54.png"/><Relationship Id="rId69" Type="http://schemas.openxmlformats.org/officeDocument/2006/relationships/customXml" Target="../ink/ink39.xml"/><Relationship Id="rId80" Type="http://schemas.openxmlformats.org/officeDocument/2006/relationships/image" Target="../media/image62.png"/><Relationship Id="rId85" Type="http://schemas.openxmlformats.org/officeDocument/2006/relationships/customXml" Target="../ink/ink47.xml"/><Relationship Id="rId12" Type="http://schemas.openxmlformats.org/officeDocument/2006/relationships/customXml" Target="../ink/ink12.xml"/><Relationship Id="rId17" Type="http://schemas.openxmlformats.org/officeDocument/2006/relationships/image" Target="../media/image29.png"/><Relationship Id="rId33" Type="http://schemas.openxmlformats.org/officeDocument/2006/relationships/customXml" Target="../ink/ink21.xml"/><Relationship Id="rId38" Type="http://schemas.openxmlformats.org/officeDocument/2006/relationships/image" Target="../media/image41.png"/><Relationship Id="rId59" Type="http://schemas.openxmlformats.org/officeDocument/2006/relationships/customXml" Target="../ink/ink34.xml"/><Relationship Id="rId103" Type="http://schemas.openxmlformats.org/officeDocument/2006/relationships/customXml" Target="../ink/ink56.xml"/><Relationship Id="rId108" Type="http://schemas.openxmlformats.org/officeDocument/2006/relationships/image" Target="../media/image78.png"/><Relationship Id="rId54" Type="http://schemas.openxmlformats.org/officeDocument/2006/relationships/image" Target="../media/image49.png"/><Relationship Id="rId70" Type="http://schemas.openxmlformats.org/officeDocument/2006/relationships/image" Target="../media/image57.png"/><Relationship Id="rId75" Type="http://schemas.openxmlformats.org/officeDocument/2006/relationships/customXml" Target="../ink/ink42.xml"/><Relationship Id="rId91" Type="http://schemas.openxmlformats.org/officeDocument/2006/relationships/customXml" Target="../ink/ink50.xml"/><Relationship Id="rId96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image" Target="../media/image35.png"/><Relationship Id="rId36" Type="http://schemas.openxmlformats.org/officeDocument/2006/relationships/image" Target="../media/image40.png"/><Relationship Id="rId49" Type="http://schemas.openxmlformats.org/officeDocument/2006/relationships/customXml" Target="../ink/ink29.xml"/><Relationship Id="rId57" Type="http://schemas.openxmlformats.org/officeDocument/2006/relationships/customXml" Target="../ink/ink33.xml"/><Relationship Id="rId106" Type="http://schemas.openxmlformats.org/officeDocument/2006/relationships/image" Target="../media/image76.png"/><Relationship Id="rId10" Type="http://schemas.openxmlformats.org/officeDocument/2006/relationships/image" Target="../media/image25.png"/><Relationship Id="rId31" Type="http://schemas.openxmlformats.org/officeDocument/2006/relationships/customXml" Target="../ink/ink20.xml"/><Relationship Id="rId44" Type="http://schemas.openxmlformats.org/officeDocument/2006/relationships/image" Target="../media/image44.png"/><Relationship Id="rId52" Type="http://schemas.openxmlformats.org/officeDocument/2006/relationships/image" Target="../media/image48.png"/><Relationship Id="rId60" Type="http://schemas.openxmlformats.org/officeDocument/2006/relationships/image" Target="../media/image52.png"/><Relationship Id="rId65" Type="http://schemas.openxmlformats.org/officeDocument/2006/relationships/customXml" Target="../ink/ink37.xml"/><Relationship Id="rId73" Type="http://schemas.openxmlformats.org/officeDocument/2006/relationships/customXml" Target="../ink/ink41.xml"/><Relationship Id="rId78" Type="http://schemas.openxmlformats.org/officeDocument/2006/relationships/image" Target="../media/image61.png"/><Relationship Id="rId81" Type="http://schemas.openxmlformats.org/officeDocument/2006/relationships/customXml" Target="../ink/ink45.xml"/><Relationship Id="rId86" Type="http://schemas.openxmlformats.org/officeDocument/2006/relationships/image" Target="../media/image65.png"/><Relationship Id="rId94" Type="http://schemas.openxmlformats.org/officeDocument/2006/relationships/image" Target="../media/image69.png"/><Relationship Id="rId99" Type="http://schemas.openxmlformats.org/officeDocument/2006/relationships/customXml" Target="../ink/ink54.xml"/><Relationship Id="rId101" Type="http://schemas.openxmlformats.org/officeDocument/2006/relationships/customXml" Target="../ink/ink55.xml"/><Relationship Id="rId4" Type="http://schemas.openxmlformats.org/officeDocument/2006/relationships/image" Target="../media/image23.png"/><Relationship Id="rId9" Type="http://schemas.openxmlformats.org/officeDocument/2006/relationships/customXml" Target="../ink/ink11.xml"/><Relationship Id="rId13" Type="http://schemas.openxmlformats.org/officeDocument/2006/relationships/image" Target="../media/image27.png"/><Relationship Id="rId18" Type="http://schemas.openxmlformats.org/officeDocument/2006/relationships/customXml" Target="../ink/ink15.xml"/><Relationship Id="rId39" Type="http://schemas.openxmlformats.org/officeDocument/2006/relationships/customXml" Target="../ink/ink24.xml"/><Relationship Id="rId109" Type="http://schemas.openxmlformats.org/officeDocument/2006/relationships/image" Target="../media/image79.png"/><Relationship Id="rId34" Type="http://schemas.openxmlformats.org/officeDocument/2006/relationships/image" Target="../media/image39.png"/><Relationship Id="rId50" Type="http://schemas.openxmlformats.org/officeDocument/2006/relationships/image" Target="../media/image47.png"/><Relationship Id="rId55" Type="http://schemas.openxmlformats.org/officeDocument/2006/relationships/customXml" Target="../ink/ink32.xml"/><Relationship Id="rId76" Type="http://schemas.openxmlformats.org/officeDocument/2006/relationships/image" Target="../media/image60.png"/><Relationship Id="rId97" Type="http://schemas.openxmlformats.org/officeDocument/2006/relationships/customXml" Target="../ink/ink53.xml"/><Relationship Id="rId104" Type="http://schemas.openxmlformats.org/officeDocument/2006/relationships/image" Target="../media/image74.png"/><Relationship Id="rId7" Type="http://schemas.openxmlformats.org/officeDocument/2006/relationships/customXml" Target="../ink/ink10.xml"/><Relationship Id="rId71" Type="http://schemas.openxmlformats.org/officeDocument/2006/relationships/customXml" Target="../ink/ink40.xml"/><Relationship Id="rId92" Type="http://schemas.openxmlformats.org/officeDocument/2006/relationships/image" Target="../media/image68.png"/><Relationship Id="rId2" Type="http://schemas.openxmlformats.org/officeDocument/2006/relationships/image" Target="../media/image22.png"/><Relationship Id="rId29" Type="http://schemas.openxmlformats.org/officeDocument/2006/relationships/image" Target="../media/image36.png"/><Relationship Id="rId24" Type="http://schemas.openxmlformats.org/officeDocument/2006/relationships/customXml" Target="../ink/ink18.xml"/><Relationship Id="rId40" Type="http://schemas.openxmlformats.org/officeDocument/2006/relationships/image" Target="../media/image42.png"/><Relationship Id="rId45" Type="http://schemas.openxmlformats.org/officeDocument/2006/relationships/customXml" Target="../ink/ink27.xml"/><Relationship Id="rId66" Type="http://schemas.openxmlformats.org/officeDocument/2006/relationships/image" Target="../media/image55.png"/><Relationship Id="rId87" Type="http://schemas.openxmlformats.org/officeDocument/2006/relationships/customXml" Target="../ink/ink48.xml"/><Relationship Id="rId61" Type="http://schemas.openxmlformats.org/officeDocument/2006/relationships/customXml" Target="../ink/ink35.xml"/><Relationship Id="rId82" Type="http://schemas.openxmlformats.org/officeDocument/2006/relationships/image" Target="../media/image63.png"/><Relationship Id="rId19" Type="http://schemas.openxmlformats.org/officeDocument/2006/relationships/image" Target="../media/image30.png"/><Relationship Id="rId14" Type="http://schemas.openxmlformats.org/officeDocument/2006/relationships/customXml" Target="../ink/ink13.xml"/><Relationship Id="rId30" Type="http://schemas.openxmlformats.org/officeDocument/2006/relationships/image" Target="../media/image37.png"/><Relationship Id="rId35" Type="http://schemas.openxmlformats.org/officeDocument/2006/relationships/customXml" Target="../ink/ink22.xml"/><Relationship Id="rId56" Type="http://schemas.openxmlformats.org/officeDocument/2006/relationships/image" Target="../media/image50.png"/><Relationship Id="rId77" Type="http://schemas.openxmlformats.org/officeDocument/2006/relationships/customXml" Target="../ink/ink43.xml"/><Relationship Id="rId100" Type="http://schemas.openxmlformats.org/officeDocument/2006/relationships/image" Target="../media/image72.png"/><Relationship Id="rId105" Type="http://schemas.openxmlformats.org/officeDocument/2006/relationships/image" Target="../media/image75.png"/><Relationship Id="rId8" Type="http://schemas.openxmlformats.org/officeDocument/2006/relationships/image" Target="../media/image24.png"/><Relationship Id="rId51" Type="http://schemas.openxmlformats.org/officeDocument/2006/relationships/customXml" Target="../ink/ink30.xml"/><Relationship Id="rId72" Type="http://schemas.openxmlformats.org/officeDocument/2006/relationships/image" Target="../media/image58.png"/><Relationship Id="rId93" Type="http://schemas.openxmlformats.org/officeDocument/2006/relationships/customXml" Target="../ink/ink51.xml"/><Relationship Id="rId98" Type="http://schemas.openxmlformats.org/officeDocument/2006/relationships/image" Target="../media/image71.png"/><Relationship Id="rId3" Type="http://schemas.openxmlformats.org/officeDocument/2006/relationships/image" Target="../media/image1.png"/><Relationship Id="rId25" Type="http://schemas.openxmlformats.org/officeDocument/2006/relationships/image" Target="../media/image33.png"/><Relationship Id="rId46" Type="http://schemas.openxmlformats.org/officeDocument/2006/relationships/image" Target="../media/image45.png"/><Relationship Id="rId67" Type="http://schemas.openxmlformats.org/officeDocument/2006/relationships/customXml" Target="../ink/ink38.xml"/><Relationship Id="rId20" Type="http://schemas.openxmlformats.org/officeDocument/2006/relationships/customXml" Target="../ink/ink16.xml"/><Relationship Id="rId41" Type="http://schemas.openxmlformats.org/officeDocument/2006/relationships/customXml" Target="../ink/ink25.xml"/><Relationship Id="rId62" Type="http://schemas.openxmlformats.org/officeDocument/2006/relationships/image" Target="../media/image53.png"/><Relationship Id="rId83" Type="http://schemas.openxmlformats.org/officeDocument/2006/relationships/customXml" Target="../ink/ink46.xml"/><Relationship Id="rId88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9.xml"/><Relationship Id="rId18" Type="http://schemas.openxmlformats.org/officeDocument/2006/relationships/image" Target="../media/image111.png"/><Relationship Id="rId26" Type="http://schemas.openxmlformats.org/officeDocument/2006/relationships/image" Target="../media/image115.png"/><Relationship Id="rId39" Type="http://schemas.openxmlformats.org/officeDocument/2006/relationships/customXml" Target="../ink/ink72.xml"/><Relationship Id="rId21" Type="http://schemas.openxmlformats.org/officeDocument/2006/relationships/customXml" Target="../ink/ink63.xml"/><Relationship Id="rId34" Type="http://schemas.openxmlformats.org/officeDocument/2006/relationships/image" Target="../media/image119.png"/><Relationship Id="rId42" Type="http://schemas.openxmlformats.org/officeDocument/2006/relationships/image" Target="../media/image123.png"/><Relationship Id="rId47" Type="http://schemas.openxmlformats.org/officeDocument/2006/relationships/customXml" Target="../ink/ink76.xml"/><Relationship Id="rId50" Type="http://schemas.openxmlformats.org/officeDocument/2006/relationships/image" Target="../media/image127.png"/><Relationship Id="rId55" Type="http://schemas.openxmlformats.org/officeDocument/2006/relationships/image" Target="../media/image132.png"/><Relationship Id="rId7" Type="http://schemas.openxmlformats.org/officeDocument/2006/relationships/image" Target="../media/image105.png"/><Relationship Id="rId2" Type="http://schemas.openxmlformats.org/officeDocument/2006/relationships/image" Target="../media/image101.png"/><Relationship Id="rId16" Type="http://schemas.openxmlformats.org/officeDocument/2006/relationships/image" Target="../media/image110.png"/><Relationship Id="rId29" Type="http://schemas.openxmlformats.org/officeDocument/2006/relationships/customXml" Target="../ink/ink67.xml"/><Relationship Id="rId11" Type="http://schemas.openxmlformats.org/officeDocument/2006/relationships/customXml" Target="../ink/ink58.xml"/><Relationship Id="rId24" Type="http://schemas.openxmlformats.org/officeDocument/2006/relationships/image" Target="../media/image114.png"/><Relationship Id="rId32" Type="http://schemas.openxmlformats.org/officeDocument/2006/relationships/image" Target="../media/image118.png"/><Relationship Id="rId37" Type="http://schemas.openxmlformats.org/officeDocument/2006/relationships/customXml" Target="../ink/ink71.xml"/><Relationship Id="rId40" Type="http://schemas.openxmlformats.org/officeDocument/2006/relationships/image" Target="../media/image122.png"/><Relationship Id="rId45" Type="http://schemas.openxmlformats.org/officeDocument/2006/relationships/customXml" Target="../ink/ink75.xml"/><Relationship Id="rId53" Type="http://schemas.openxmlformats.org/officeDocument/2006/relationships/image" Target="../media/image130.png"/><Relationship Id="rId5" Type="http://schemas.openxmlformats.org/officeDocument/2006/relationships/image" Target="../media/image103.png"/><Relationship Id="rId10" Type="http://schemas.openxmlformats.org/officeDocument/2006/relationships/image" Target="../media/image107.png"/><Relationship Id="rId19" Type="http://schemas.openxmlformats.org/officeDocument/2006/relationships/customXml" Target="../ink/ink62.xml"/><Relationship Id="rId31" Type="http://schemas.openxmlformats.org/officeDocument/2006/relationships/customXml" Target="../ink/ink68.xml"/><Relationship Id="rId44" Type="http://schemas.openxmlformats.org/officeDocument/2006/relationships/image" Target="../media/image124.png"/><Relationship Id="rId52" Type="http://schemas.openxmlformats.org/officeDocument/2006/relationships/image" Target="../media/image129.png"/><Relationship Id="rId4" Type="http://schemas.openxmlformats.org/officeDocument/2006/relationships/image" Target="../media/image102.png"/><Relationship Id="rId9" Type="http://schemas.openxmlformats.org/officeDocument/2006/relationships/customXml" Target="../ink/ink57.xml"/><Relationship Id="rId14" Type="http://schemas.openxmlformats.org/officeDocument/2006/relationships/image" Target="../media/image109.png"/><Relationship Id="rId22" Type="http://schemas.openxmlformats.org/officeDocument/2006/relationships/image" Target="../media/image113.png"/><Relationship Id="rId27" Type="http://schemas.openxmlformats.org/officeDocument/2006/relationships/customXml" Target="../ink/ink66.xml"/><Relationship Id="rId30" Type="http://schemas.openxmlformats.org/officeDocument/2006/relationships/image" Target="../media/image117.png"/><Relationship Id="rId35" Type="http://schemas.openxmlformats.org/officeDocument/2006/relationships/customXml" Target="../ink/ink70.xml"/><Relationship Id="rId43" Type="http://schemas.openxmlformats.org/officeDocument/2006/relationships/customXml" Target="../ink/ink74.xml"/><Relationship Id="rId48" Type="http://schemas.openxmlformats.org/officeDocument/2006/relationships/image" Target="../media/image126.png"/><Relationship Id="rId8" Type="http://schemas.openxmlformats.org/officeDocument/2006/relationships/image" Target="../media/image106.png"/><Relationship Id="rId51" Type="http://schemas.openxmlformats.org/officeDocument/2006/relationships/image" Target="../media/image128.png"/><Relationship Id="rId3" Type="http://schemas.microsoft.com/office/2007/relationships/hdphoto" Target="../media/hdphoto2.wdp"/><Relationship Id="rId12" Type="http://schemas.openxmlformats.org/officeDocument/2006/relationships/image" Target="../media/image108.png"/><Relationship Id="rId17" Type="http://schemas.openxmlformats.org/officeDocument/2006/relationships/customXml" Target="../ink/ink61.xml"/><Relationship Id="rId25" Type="http://schemas.openxmlformats.org/officeDocument/2006/relationships/customXml" Target="../ink/ink65.xml"/><Relationship Id="rId33" Type="http://schemas.openxmlformats.org/officeDocument/2006/relationships/customXml" Target="../ink/ink69.xml"/><Relationship Id="rId38" Type="http://schemas.openxmlformats.org/officeDocument/2006/relationships/image" Target="../media/image121.png"/><Relationship Id="rId46" Type="http://schemas.openxmlformats.org/officeDocument/2006/relationships/image" Target="../media/image125.png"/><Relationship Id="rId20" Type="http://schemas.openxmlformats.org/officeDocument/2006/relationships/image" Target="../media/image112.png"/><Relationship Id="rId41" Type="http://schemas.openxmlformats.org/officeDocument/2006/relationships/customXml" Target="../ink/ink73.xml"/><Relationship Id="rId54" Type="http://schemas.openxmlformats.org/officeDocument/2006/relationships/image" Target="../media/image1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4.png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28" Type="http://schemas.openxmlformats.org/officeDocument/2006/relationships/image" Target="../media/image116.png"/><Relationship Id="rId36" Type="http://schemas.openxmlformats.org/officeDocument/2006/relationships/image" Target="../media/image120.png"/><Relationship Id="rId49" Type="http://schemas.openxmlformats.org/officeDocument/2006/relationships/customXml" Target="../ink/ink7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2.xml"/><Relationship Id="rId18" Type="http://schemas.openxmlformats.org/officeDocument/2006/relationships/image" Target="../media/image118.png"/><Relationship Id="rId26" Type="http://schemas.openxmlformats.org/officeDocument/2006/relationships/image" Target="../media/image138.png"/><Relationship Id="rId39" Type="http://schemas.openxmlformats.org/officeDocument/2006/relationships/customXml" Target="../ink/ink95.xml"/><Relationship Id="rId21" Type="http://schemas.openxmlformats.org/officeDocument/2006/relationships/customXml" Target="../ink/ink86.xml"/><Relationship Id="rId34" Type="http://schemas.openxmlformats.org/officeDocument/2006/relationships/image" Target="../media/image142.png"/><Relationship Id="rId42" Type="http://schemas.openxmlformats.org/officeDocument/2006/relationships/image" Target="../media/image146.png"/><Relationship Id="rId47" Type="http://schemas.openxmlformats.org/officeDocument/2006/relationships/image" Target="../media/image149.png"/><Relationship Id="rId50" Type="http://schemas.openxmlformats.org/officeDocument/2006/relationships/image" Target="../media/image152.png"/><Relationship Id="rId55" Type="http://schemas.openxmlformats.org/officeDocument/2006/relationships/image" Target="../media/image157.png"/><Relationship Id="rId7" Type="http://schemas.openxmlformats.org/officeDocument/2006/relationships/customXml" Target="../ink/ink79.xml"/><Relationship Id="rId2" Type="http://schemas.openxmlformats.org/officeDocument/2006/relationships/image" Target="../media/image133.png"/><Relationship Id="rId16" Type="http://schemas.openxmlformats.org/officeDocument/2006/relationships/image" Target="../media/image112.png"/><Relationship Id="rId29" Type="http://schemas.openxmlformats.org/officeDocument/2006/relationships/customXml" Target="../ink/ink90.xml"/><Relationship Id="rId11" Type="http://schemas.openxmlformats.org/officeDocument/2006/relationships/customXml" Target="../ink/ink81.xml"/><Relationship Id="rId24" Type="http://schemas.openxmlformats.org/officeDocument/2006/relationships/image" Target="../media/image137.png"/><Relationship Id="rId32" Type="http://schemas.openxmlformats.org/officeDocument/2006/relationships/image" Target="../media/image141.png"/><Relationship Id="rId37" Type="http://schemas.openxmlformats.org/officeDocument/2006/relationships/customXml" Target="../ink/ink94.xml"/><Relationship Id="rId40" Type="http://schemas.openxmlformats.org/officeDocument/2006/relationships/image" Target="../media/image145.png"/><Relationship Id="rId45" Type="http://schemas.openxmlformats.org/officeDocument/2006/relationships/customXml" Target="../ink/ink98.xml"/><Relationship Id="rId53" Type="http://schemas.openxmlformats.org/officeDocument/2006/relationships/image" Target="../media/image155.png"/><Relationship Id="rId5" Type="http://schemas.openxmlformats.org/officeDocument/2006/relationships/customXml" Target="../ink/ink78.xml"/><Relationship Id="rId19" Type="http://schemas.openxmlformats.org/officeDocument/2006/relationships/customXml" Target="../ink/ink85.xml"/><Relationship Id="rId4" Type="http://schemas.openxmlformats.org/officeDocument/2006/relationships/image" Target="../media/image135.png"/><Relationship Id="rId9" Type="http://schemas.openxmlformats.org/officeDocument/2006/relationships/customXml" Target="../ink/ink80.xml"/><Relationship Id="rId14" Type="http://schemas.openxmlformats.org/officeDocument/2006/relationships/image" Target="../media/image111.png"/><Relationship Id="rId22" Type="http://schemas.openxmlformats.org/officeDocument/2006/relationships/image" Target="../media/image136.png"/><Relationship Id="rId27" Type="http://schemas.openxmlformats.org/officeDocument/2006/relationships/customXml" Target="../ink/ink89.xml"/><Relationship Id="rId30" Type="http://schemas.openxmlformats.org/officeDocument/2006/relationships/image" Target="../media/image140.png"/><Relationship Id="rId35" Type="http://schemas.openxmlformats.org/officeDocument/2006/relationships/customXml" Target="../ink/ink93.xml"/><Relationship Id="rId43" Type="http://schemas.openxmlformats.org/officeDocument/2006/relationships/customXml" Target="../ink/ink97.xml"/><Relationship Id="rId48" Type="http://schemas.openxmlformats.org/officeDocument/2006/relationships/image" Target="../media/image150.png"/><Relationship Id="rId56" Type="http://schemas.openxmlformats.org/officeDocument/2006/relationships/image" Target="../media/image158.png"/><Relationship Id="rId8" Type="http://schemas.openxmlformats.org/officeDocument/2006/relationships/image" Target="../media/image108.png"/><Relationship Id="rId51" Type="http://schemas.openxmlformats.org/officeDocument/2006/relationships/image" Target="../media/image153.png"/><Relationship Id="rId3" Type="http://schemas.openxmlformats.org/officeDocument/2006/relationships/image" Target="../media/image134.png"/><Relationship Id="rId12" Type="http://schemas.openxmlformats.org/officeDocument/2006/relationships/image" Target="../media/image110.png"/><Relationship Id="rId17" Type="http://schemas.openxmlformats.org/officeDocument/2006/relationships/customXml" Target="../ink/ink84.xml"/><Relationship Id="rId25" Type="http://schemas.openxmlformats.org/officeDocument/2006/relationships/customXml" Target="../ink/ink88.xml"/><Relationship Id="rId33" Type="http://schemas.openxmlformats.org/officeDocument/2006/relationships/customXml" Target="../ink/ink92.xml"/><Relationship Id="rId38" Type="http://schemas.openxmlformats.org/officeDocument/2006/relationships/image" Target="../media/image144.png"/><Relationship Id="rId46" Type="http://schemas.openxmlformats.org/officeDocument/2006/relationships/image" Target="../media/image148.png"/><Relationship Id="rId20" Type="http://schemas.openxmlformats.org/officeDocument/2006/relationships/image" Target="../media/image119.png"/><Relationship Id="rId41" Type="http://schemas.openxmlformats.org/officeDocument/2006/relationships/customXml" Target="../ink/ink96.xml"/><Relationship Id="rId54" Type="http://schemas.openxmlformats.org/officeDocument/2006/relationships/image" Target="../media/image15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15" Type="http://schemas.openxmlformats.org/officeDocument/2006/relationships/customXml" Target="../ink/ink83.xml"/><Relationship Id="rId23" Type="http://schemas.openxmlformats.org/officeDocument/2006/relationships/customXml" Target="../ink/ink87.xml"/><Relationship Id="rId28" Type="http://schemas.openxmlformats.org/officeDocument/2006/relationships/image" Target="../media/image139.png"/><Relationship Id="rId36" Type="http://schemas.openxmlformats.org/officeDocument/2006/relationships/image" Target="../media/image143.png"/><Relationship Id="rId49" Type="http://schemas.openxmlformats.org/officeDocument/2006/relationships/image" Target="../media/image151.png"/><Relationship Id="rId57" Type="http://schemas.openxmlformats.org/officeDocument/2006/relationships/image" Target="../media/image159.png"/><Relationship Id="rId10" Type="http://schemas.openxmlformats.org/officeDocument/2006/relationships/image" Target="../media/image109.png"/><Relationship Id="rId31" Type="http://schemas.openxmlformats.org/officeDocument/2006/relationships/customXml" Target="../ink/ink91.xml"/><Relationship Id="rId44" Type="http://schemas.openxmlformats.org/officeDocument/2006/relationships/image" Target="../media/image147.png"/><Relationship Id="rId52" Type="http://schemas.openxmlformats.org/officeDocument/2006/relationships/image" Target="../media/image1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3126-2673-4BB3-82D9-C0E06B6BD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C27EF-A28E-4528-B10F-73C539F25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Rotations and General Reflections</a:t>
            </a:r>
          </a:p>
        </p:txBody>
      </p:sp>
    </p:spTree>
    <p:extLst>
      <p:ext uri="{BB962C8B-B14F-4D97-AF65-F5344CB8AC3E}">
        <p14:creationId xmlns:p14="http://schemas.microsoft.com/office/powerpoint/2010/main" val="40693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04335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8FA43-2FF4-97FE-3E3E-B0160E6E3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07" y="0"/>
            <a:ext cx="8717385" cy="1899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A1C130-2E18-2E6F-5B91-C77AFF0C1D26}"/>
                  </a:ext>
                </a:extLst>
              </p:cNvPr>
              <p:cNvSpPr txBox="1"/>
              <p:nvPr/>
            </p:nvSpPr>
            <p:spPr>
              <a:xfrm>
                <a:off x="204908" y="949917"/>
                <a:ext cx="2042356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A1C130-2E18-2E6F-5B91-C77AFF0C1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08" y="949917"/>
                <a:ext cx="2042356" cy="547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C60D3F-B414-50A5-E396-63C690C01509}"/>
                  </a:ext>
                </a:extLst>
              </p:cNvPr>
              <p:cNvSpPr txBox="1"/>
              <p:nvPr/>
            </p:nvSpPr>
            <p:spPr>
              <a:xfrm>
                <a:off x="-84374" y="2047453"/>
                <a:ext cx="5040576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Required matrix: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(120)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(120)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(120)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(120)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C60D3F-B414-50A5-E396-63C690C01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374" y="2047453"/>
                <a:ext cx="5040576" cy="684931"/>
              </a:xfrm>
              <a:prstGeom prst="rect">
                <a:avLst/>
              </a:prstGeom>
              <a:blipFill>
                <a:blip r:embed="rId4"/>
                <a:stretch>
                  <a:fillRect l="-30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E9A5B1-2F82-65D7-6CB9-FC84C61FA8E8}"/>
                  </a:ext>
                </a:extLst>
              </p:cNvPr>
              <p:cNvSpPr txBox="1"/>
              <p:nvPr/>
            </p:nvSpPr>
            <p:spPr>
              <a:xfrm>
                <a:off x="570223" y="2761477"/>
                <a:ext cx="3354081" cy="1335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E9A5B1-2F82-65D7-6CB9-FC84C61F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3" y="2761477"/>
                <a:ext cx="3354081" cy="13350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48667D-8E33-77E6-88E0-B3F657F4758D}"/>
                  </a:ext>
                </a:extLst>
              </p:cNvPr>
              <p:cNvSpPr txBox="1"/>
              <p:nvPr/>
            </p:nvSpPr>
            <p:spPr>
              <a:xfrm>
                <a:off x="-310731" y="4155703"/>
                <a:ext cx="3354081" cy="1335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48667D-8E33-77E6-88E0-B3F657F47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0731" y="4155703"/>
                <a:ext cx="3354081" cy="13350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E17415-07A5-FF58-040A-A607C8DAC60E}"/>
                  </a:ext>
                </a:extLst>
              </p:cNvPr>
              <p:cNvSpPr txBox="1"/>
              <p:nvPr/>
            </p:nvSpPr>
            <p:spPr>
              <a:xfrm>
                <a:off x="1366309" y="4254045"/>
                <a:ext cx="3354081" cy="1265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E17415-07A5-FF58-040A-A607C8DAC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09" y="4254045"/>
                <a:ext cx="3354081" cy="1265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07994B-C965-D938-C552-09DA8D9618E9}"/>
                  </a:ext>
                </a:extLst>
              </p:cNvPr>
              <p:cNvSpPr txBox="1"/>
              <p:nvPr/>
            </p:nvSpPr>
            <p:spPr>
              <a:xfrm>
                <a:off x="127900" y="5618183"/>
                <a:ext cx="2008262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07994B-C965-D938-C552-09DA8D961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0" y="5618183"/>
                <a:ext cx="2008262" cy="6915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77625A-DEC5-1EE6-3874-8CCFB8572023}"/>
                  </a:ext>
                </a:extLst>
              </p:cNvPr>
              <p:cNvSpPr txBox="1"/>
              <p:nvPr/>
            </p:nvSpPr>
            <p:spPr>
              <a:xfrm>
                <a:off x="5085700" y="2047453"/>
                <a:ext cx="5040576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Required matrix: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(240)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(240)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(240)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(240)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77625A-DEC5-1EE6-3874-8CCFB8572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00" y="2047453"/>
                <a:ext cx="5040576" cy="684931"/>
              </a:xfrm>
              <a:prstGeom prst="rect">
                <a:avLst/>
              </a:prstGeom>
              <a:blipFill>
                <a:blip r:embed="rId9"/>
                <a:stretch>
                  <a:fillRect l="-30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0F6BFB-C4B9-D25D-575D-BEA956A0C52C}"/>
                  </a:ext>
                </a:extLst>
              </p:cNvPr>
              <p:cNvSpPr txBox="1"/>
              <p:nvPr/>
            </p:nvSpPr>
            <p:spPr>
              <a:xfrm>
                <a:off x="5740297" y="2761477"/>
                <a:ext cx="3354081" cy="1335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0F6BFB-C4B9-D25D-575D-BEA956A0C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297" y="2761477"/>
                <a:ext cx="3354081" cy="13350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F91208-21C0-100F-1517-5947EC511680}"/>
                  </a:ext>
                </a:extLst>
              </p:cNvPr>
              <p:cNvSpPr txBox="1"/>
              <p:nvPr/>
            </p:nvSpPr>
            <p:spPr>
              <a:xfrm>
                <a:off x="4956202" y="4261240"/>
                <a:ext cx="3354081" cy="1335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F91208-21C0-100F-1517-5947EC511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202" y="4261240"/>
                <a:ext cx="3354081" cy="13350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DD84D0-A149-082B-9D8D-D0886489B51B}"/>
                  </a:ext>
                </a:extLst>
              </p:cNvPr>
              <p:cNvSpPr txBox="1"/>
              <p:nvPr/>
            </p:nvSpPr>
            <p:spPr>
              <a:xfrm>
                <a:off x="5462863" y="5636890"/>
                <a:ext cx="2008262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DD84D0-A149-082B-9D8D-D0886489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863" y="5636890"/>
                <a:ext cx="2008262" cy="6915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5853FA9-571B-D0EB-2AE6-12E82F805265}"/>
                  </a:ext>
                </a:extLst>
              </p14:cNvPr>
              <p14:cNvContentPartPr/>
              <p14:nvPr/>
            </p14:nvContentPartPr>
            <p14:xfrm>
              <a:off x="10253435" y="3176752"/>
              <a:ext cx="46440" cy="104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5853FA9-571B-D0EB-2AE6-12E82F8052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44795" y="3168112"/>
                <a:ext cx="640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613EC3-DE46-FC15-1503-CAC137503965}"/>
                  </a:ext>
                </a:extLst>
              </p14:cNvPr>
              <p14:cNvContentPartPr/>
              <p14:nvPr/>
            </p14:nvContentPartPr>
            <p14:xfrm>
              <a:off x="10301315" y="3209872"/>
              <a:ext cx="77400" cy="27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613EC3-DE46-FC15-1503-CAC13750396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92315" y="3201232"/>
                <a:ext cx="95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A4C225-420C-7A87-EDB3-55827EAC3729}"/>
                  </a:ext>
                </a:extLst>
              </p14:cNvPr>
              <p14:cNvContentPartPr/>
              <p14:nvPr/>
            </p14:nvContentPartPr>
            <p14:xfrm>
              <a:off x="10275395" y="3227872"/>
              <a:ext cx="96120" cy="2263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A4C225-420C-7A87-EDB3-55827EAC372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66755" y="3218872"/>
                <a:ext cx="113760" cy="22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C51E2F-CC31-D5A7-1164-53B09030428A}"/>
                  </a:ext>
                </a:extLst>
              </p14:cNvPr>
              <p14:cNvContentPartPr/>
              <p14:nvPr/>
            </p14:nvContentPartPr>
            <p14:xfrm>
              <a:off x="8840795" y="5028232"/>
              <a:ext cx="2862360" cy="93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C51E2F-CC31-D5A7-1164-53B09030428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31795" y="5019592"/>
                <a:ext cx="2880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9D408C7-E6E5-DFE0-8A79-5B470CA8C10B}"/>
                  </a:ext>
                </a:extLst>
              </p14:cNvPr>
              <p14:cNvContentPartPr/>
              <p14:nvPr/>
            </p14:nvContentPartPr>
            <p14:xfrm>
              <a:off x="11661395" y="5064592"/>
              <a:ext cx="69840" cy="80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9D408C7-E6E5-DFE0-8A79-5B470CA8C10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652755" y="5055592"/>
                <a:ext cx="87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8D5F1E-D0C5-B9AC-A64F-452986C96941}"/>
                  </a:ext>
                </a:extLst>
              </p14:cNvPr>
              <p14:cNvContentPartPr/>
              <p14:nvPr/>
            </p14:nvContentPartPr>
            <p14:xfrm>
              <a:off x="11124995" y="5044792"/>
              <a:ext cx="55080" cy="72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8D5F1E-D0C5-B9AC-A64F-452986C9694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116355" y="5036152"/>
                <a:ext cx="72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A7CFDE-FD58-A59B-4760-A0B9E7D1BE04}"/>
                  </a:ext>
                </a:extLst>
              </p14:cNvPr>
              <p14:cNvContentPartPr/>
              <p14:nvPr/>
            </p14:nvContentPartPr>
            <p14:xfrm>
              <a:off x="9868235" y="4295992"/>
              <a:ext cx="35280" cy="63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A7CFDE-FD58-A59B-4760-A0B9E7D1BE0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59595" y="4286992"/>
                <a:ext cx="529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DB65499-F635-D305-00BD-170E508E2731}"/>
                  </a:ext>
                </a:extLst>
              </p14:cNvPr>
              <p14:cNvContentPartPr/>
              <p14:nvPr/>
            </p14:nvContentPartPr>
            <p14:xfrm>
              <a:off x="9868595" y="5652832"/>
              <a:ext cx="45360" cy="56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DB65499-F635-D305-00BD-170E508E27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59955" y="5643832"/>
                <a:ext cx="63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0226DE8-372E-9CAD-3930-10A308A92416}"/>
                  </a:ext>
                </a:extLst>
              </p14:cNvPr>
              <p14:cNvContentPartPr/>
              <p14:nvPr/>
            </p14:nvContentPartPr>
            <p14:xfrm>
              <a:off x="10198715" y="5499112"/>
              <a:ext cx="92520" cy="5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0226DE8-372E-9CAD-3930-10A308A9241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89715" y="5490112"/>
                <a:ext cx="1101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11933A-6B0B-72AE-266B-FCAAE130F207}"/>
                  </a:ext>
                </a:extLst>
              </p14:cNvPr>
              <p14:cNvContentPartPr/>
              <p14:nvPr/>
            </p14:nvContentPartPr>
            <p14:xfrm>
              <a:off x="10936355" y="5018512"/>
              <a:ext cx="96480" cy="5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11933A-6B0B-72AE-266B-FCAAE130F20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27715" y="5009512"/>
                <a:ext cx="1141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8C87967-4E8B-E110-84D1-3FCBEDF252DF}"/>
              </a:ext>
            </a:extLst>
          </p:cNvPr>
          <p:cNvGrpSpPr/>
          <p:nvPr/>
        </p:nvGrpSpPr>
        <p:grpSpPr>
          <a:xfrm>
            <a:off x="11234435" y="5274832"/>
            <a:ext cx="696960" cy="381960"/>
            <a:chOff x="11234435" y="5274832"/>
            <a:chExt cx="69696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8D69A3-E421-DB97-3649-56547D23B723}"/>
                    </a:ext>
                  </a:extLst>
                </p14:cNvPr>
                <p14:cNvContentPartPr/>
                <p14:nvPr/>
              </p14:nvContentPartPr>
              <p14:xfrm>
                <a:off x="11234435" y="5274832"/>
                <a:ext cx="120600" cy="218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8D69A3-E421-DB97-3649-56547D23B7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25795" y="5266192"/>
                  <a:ext cx="138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45F9AF-D17F-3582-9BD7-40A6588AB593}"/>
                    </a:ext>
                  </a:extLst>
                </p14:cNvPr>
                <p14:cNvContentPartPr/>
                <p14:nvPr/>
              </p14:nvContentPartPr>
              <p14:xfrm>
                <a:off x="11247395" y="5405152"/>
                <a:ext cx="91440" cy="27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45F9AF-D17F-3582-9BD7-40A6588AB59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38395" y="5396512"/>
                  <a:ext cx="109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EA1D7E-EF57-5753-4664-2A4024AB96FD}"/>
                    </a:ext>
                  </a:extLst>
                </p14:cNvPr>
                <p14:cNvContentPartPr/>
                <p14:nvPr/>
              </p14:nvContentPartPr>
              <p14:xfrm>
                <a:off x="11443235" y="5286712"/>
                <a:ext cx="78840" cy="253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EA1D7E-EF57-5753-4664-2A4024AB96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34235" y="5277712"/>
                  <a:ext cx="96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E4447BE-CCDA-7DAE-A3DF-EB645D383FF7}"/>
                    </a:ext>
                  </a:extLst>
                </p14:cNvPr>
                <p14:cNvContentPartPr/>
                <p14:nvPr/>
              </p14:nvContentPartPr>
              <p14:xfrm>
                <a:off x="11551595" y="5302552"/>
                <a:ext cx="48600" cy="23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E4447BE-CCDA-7DAE-A3DF-EB645D383F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542955" y="5293552"/>
                  <a:ext cx="66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B1B155-B122-9586-45A3-54D67D500822}"/>
                    </a:ext>
                  </a:extLst>
                </p14:cNvPr>
                <p14:cNvContentPartPr/>
                <p14:nvPr/>
              </p14:nvContentPartPr>
              <p14:xfrm>
                <a:off x="11656355" y="5323792"/>
                <a:ext cx="138960" cy="333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B1B155-B122-9586-45A3-54D67D5008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47715" y="5314792"/>
                  <a:ext cx="1566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4DBDF6-273F-1062-859E-40B6F4F7EE80}"/>
                    </a:ext>
                  </a:extLst>
                </p14:cNvPr>
                <p14:cNvContentPartPr/>
                <p14:nvPr/>
              </p14:nvContentPartPr>
              <p14:xfrm>
                <a:off x="11856515" y="5317672"/>
                <a:ext cx="74880" cy="19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4DBDF6-273F-1062-859E-40B6F4F7EE8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847875" y="5309032"/>
                  <a:ext cx="9252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5728230-0C1D-49E2-A90D-1B20E0D99D2E}"/>
                  </a:ext>
                </a:extLst>
              </p14:cNvPr>
              <p14:cNvContentPartPr/>
              <p14:nvPr/>
            </p14:nvContentPartPr>
            <p14:xfrm>
              <a:off x="9240035" y="3980272"/>
              <a:ext cx="220680" cy="242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5728230-0C1D-49E2-A90D-1B20E0D99D2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231035" y="3971272"/>
                <a:ext cx="2383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1DEC0A1-FE10-36E1-0451-FC1633047614}"/>
                  </a:ext>
                </a:extLst>
              </p14:cNvPr>
              <p14:cNvContentPartPr/>
              <p14:nvPr/>
            </p14:nvContentPartPr>
            <p14:xfrm>
              <a:off x="9684275" y="5868112"/>
              <a:ext cx="208080" cy="198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1DEC0A1-FE10-36E1-0451-FC163304761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75275" y="5859112"/>
                <a:ext cx="22572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65A4AEC6-F28D-1723-2833-9AA2673B8200}"/>
              </a:ext>
            </a:extLst>
          </p:cNvPr>
          <p:cNvGrpSpPr/>
          <p:nvPr/>
        </p:nvGrpSpPr>
        <p:grpSpPr>
          <a:xfrm>
            <a:off x="9939497" y="3743032"/>
            <a:ext cx="223920" cy="244080"/>
            <a:chOff x="9939497" y="3743032"/>
            <a:chExt cx="22392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099297-C51F-973C-D99D-63E04FC59087}"/>
                    </a:ext>
                  </a:extLst>
                </p14:cNvPr>
                <p14:cNvContentPartPr/>
                <p14:nvPr/>
              </p14:nvContentPartPr>
              <p14:xfrm>
                <a:off x="9939497" y="3819352"/>
                <a:ext cx="119160" cy="167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099297-C51F-973C-D99D-63E04FC590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30857" y="3810352"/>
                  <a:ext cx="136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B0B7C4-A255-AF8B-CC61-C0B681675C06}"/>
                    </a:ext>
                  </a:extLst>
                </p14:cNvPr>
                <p14:cNvContentPartPr/>
                <p14:nvPr/>
              </p14:nvContentPartPr>
              <p14:xfrm>
                <a:off x="10077017" y="3821152"/>
                <a:ext cx="39600" cy="81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B0B7C4-A255-AF8B-CC61-C0B681675C0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68377" y="3812512"/>
                  <a:ext cx="57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D1CD1A2-6653-9A8B-8254-30108C60B50C}"/>
                    </a:ext>
                  </a:extLst>
                </p14:cNvPr>
                <p14:cNvContentPartPr/>
                <p14:nvPr/>
              </p14:nvContentPartPr>
              <p14:xfrm>
                <a:off x="10114817" y="3743032"/>
                <a:ext cx="48600" cy="5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D1CD1A2-6653-9A8B-8254-30108C60B5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06177" y="3734392"/>
                  <a:ext cx="662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CB4BF05-6CF3-AEE8-71C6-4D27D00B31B1}"/>
              </a:ext>
            </a:extLst>
          </p:cNvPr>
          <p:cNvGrpSpPr/>
          <p:nvPr/>
        </p:nvGrpSpPr>
        <p:grpSpPr>
          <a:xfrm>
            <a:off x="9282497" y="4128232"/>
            <a:ext cx="2128320" cy="2059920"/>
            <a:chOff x="9282497" y="4128232"/>
            <a:chExt cx="2128320" cy="20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B5AA01-FB3B-3B48-243E-518B83F42079}"/>
                    </a:ext>
                  </a:extLst>
                </p14:cNvPr>
                <p14:cNvContentPartPr/>
                <p14:nvPr/>
              </p14:nvContentPartPr>
              <p14:xfrm>
                <a:off x="9867497" y="4327312"/>
                <a:ext cx="1350720" cy="807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B5AA01-FB3B-3B48-243E-518B83F420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58857" y="4318672"/>
                  <a:ext cx="136836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B49167-1598-4A44-250E-514DEE2A93D1}"/>
                    </a:ext>
                  </a:extLst>
                </p14:cNvPr>
                <p14:cNvContentPartPr/>
                <p14:nvPr/>
              </p14:nvContentPartPr>
              <p14:xfrm>
                <a:off x="9858497" y="4280512"/>
                <a:ext cx="403560" cy="1427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B49167-1598-4A44-250E-514DEE2A93D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49857" y="4271512"/>
                  <a:ext cx="421200" cy="14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AA4C3F-9BAA-7680-FC25-FAB88D35E220}"/>
                    </a:ext>
                  </a:extLst>
                </p14:cNvPr>
                <p14:cNvContentPartPr/>
                <p14:nvPr/>
              </p14:nvContentPartPr>
              <p14:xfrm>
                <a:off x="10290137" y="5060632"/>
                <a:ext cx="937440" cy="436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AA4C3F-9BAA-7680-FC25-FAB88D35E2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81137" y="5051632"/>
                  <a:ext cx="9550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DD460C-67C5-FA50-F041-EB9FB16EC7D0}"/>
                    </a:ext>
                  </a:extLst>
                </p14:cNvPr>
                <p14:cNvContentPartPr/>
                <p14:nvPr/>
              </p14:nvContentPartPr>
              <p14:xfrm>
                <a:off x="9856337" y="4360432"/>
                <a:ext cx="115920" cy="147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DD460C-67C5-FA50-F041-EB9FB16EC7D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47337" y="4351792"/>
                  <a:ext cx="133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D77BC1C-E048-4DAD-C25F-4B90897EA9AC}"/>
                    </a:ext>
                  </a:extLst>
                </p14:cNvPr>
                <p14:cNvContentPartPr/>
                <p14:nvPr/>
              </p14:nvContentPartPr>
              <p14:xfrm>
                <a:off x="10066577" y="4617112"/>
                <a:ext cx="100800" cy="11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D77BC1C-E048-4DAD-C25F-4B90897EA9A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57937" y="4608112"/>
                  <a:ext cx="118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A215D4-625D-D611-37CA-E3555E405ED7}"/>
                    </a:ext>
                  </a:extLst>
                </p14:cNvPr>
                <p14:cNvContentPartPr/>
                <p14:nvPr/>
              </p14:nvContentPartPr>
              <p14:xfrm>
                <a:off x="10235057" y="4790272"/>
                <a:ext cx="111960" cy="187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A215D4-625D-D611-37CA-E3555E405E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26057" y="4781272"/>
                  <a:ext cx="129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3A0CAE-EC96-80C5-D5A7-48C83C3602F8}"/>
                    </a:ext>
                  </a:extLst>
                </p14:cNvPr>
                <p14:cNvContentPartPr/>
                <p14:nvPr/>
              </p14:nvContentPartPr>
              <p14:xfrm>
                <a:off x="9902417" y="5535472"/>
                <a:ext cx="68400" cy="166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3A0CAE-EC96-80C5-D5A7-48C83C3602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93417" y="5526832"/>
                  <a:ext cx="86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3BC8722-44F8-D5B1-7364-1B818D2F74E1}"/>
                    </a:ext>
                  </a:extLst>
                </p14:cNvPr>
                <p14:cNvContentPartPr/>
                <p14:nvPr/>
              </p14:nvContentPartPr>
              <p14:xfrm>
                <a:off x="10044977" y="5090512"/>
                <a:ext cx="187920" cy="28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3BC8722-44F8-D5B1-7364-1B818D2F74E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35977" y="5081512"/>
                  <a:ext cx="205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47C89E-328F-55AD-A37D-0718F99261E3}"/>
                    </a:ext>
                  </a:extLst>
                </p14:cNvPr>
                <p14:cNvContentPartPr/>
                <p14:nvPr/>
              </p14:nvContentPartPr>
              <p14:xfrm>
                <a:off x="10252697" y="5018512"/>
                <a:ext cx="15840" cy="27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47C89E-328F-55AD-A37D-0718F99261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44057" y="5009512"/>
                  <a:ext cx="3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59A350-79B4-AA17-3FA4-E9EEDE947503}"/>
                    </a:ext>
                  </a:extLst>
                </p14:cNvPr>
                <p14:cNvContentPartPr/>
                <p14:nvPr/>
              </p14:nvContentPartPr>
              <p14:xfrm>
                <a:off x="10278257" y="4788472"/>
                <a:ext cx="195840" cy="198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59A350-79B4-AA17-3FA4-E9EEDE9475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69617" y="4779832"/>
                  <a:ext cx="213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6F17056-A551-88B5-247C-382BD233E3F1}"/>
                    </a:ext>
                  </a:extLst>
                </p14:cNvPr>
                <p14:cNvContentPartPr/>
                <p14:nvPr/>
              </p14:nvContentPartPr>
              <p14:xfrm>
                <a:off x="10537457" y="4875952"/>
                <a:ext cx="22320" cy="62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6F17056-A551-88B5-247C-382BD233E3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28817" y="4867312"/>
                  <a:ext cx="39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7F99FF6-4DD2-CE93-FD22-35DFCAA590BE}"/>
                    </a:ext>
                  </a:extLst>
                </p14:cNvPr>
                <p14:cNvContentPartPr/>
                <p14:nvPr/>
              </p14:nvContentPartPr>
              <p14:xfrm>
                <a:off x="10568417" y="4877752"/>
                <a:ext cx="82800" cy="84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7F99FF6-4DD2-CE93-FD22-35DFCAA590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59417" y="4868752"/>
                  <a:ext cx="100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E5D792-3FF0-AFD7-B08F-77804EE9BF61}"/>
                    </a:ext>
                  </a:extLst>
                </p14:cNvPr>
                <p14:cNvContentPartPr/>
                <p14:nvPr/>
              </p14:nvContentPartPr>
              <p14:xfrm>
                <a:off x="10683977" y="4899352"/>
                <a:ext cx="42120" cy="60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E5D792-3FF0-AFD7-B08F-77804EE9BF6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75337" y="4890712"/>
                  <a:ext cx="59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59A98DD-F6E3-CE10-46F8-BEA6BDF2FFC6}"/>
                    </a:ext>
                  </a:extLst>
                </p14:cNvPr>
                <p14:cNvContentPartPr/>
                <p14:nvPr/>
              </p14:nvContentPartPr>
              <p14:xfrm>
                <a:off x="10029497" y="4442152"/>
                <a:ext cx="43920" cy="107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59A98DD-F6E3-CE10-46F8-BEA6BDF2FFC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20497" y="4433512"/>
                  <a:ext cx="61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C53668-7EDA-313B-E901-AD20AAB6D35F}"/>
                    </a:ext>
                  </a:extLst>
                </p14:cNvPr>
                <p14:cNvContentPartPr/>
                <p14:nvPr/>
              </p14:nvContentPartPr>
              <p14:xfrm>
                <a:off x="9985937" y="4128232"/>
                <a:ext cx="37440" cy="292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C53668-7EDA-313B-E901-AD20AAB6D35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76937" y="4119592"/>
                  <a:ext cx="55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FB3F31-5FFF-0C0E-8885-D03EFD8AEC18}"/>
                    </a:ext>
                  </a:extLst>
                </p14:cNvPr>
                <p14:cNvContentPartPr/>
                <p14:nvPr/>
              </p14:nvContentPartPr>
              <p14:xfrm>
                <a:off x="10904657" y="4871632"/>
                <a:ext cx="22320" cy="15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FB3F31-5FFF-0C0E-8885-D03EFD8AEC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96017" y="4862992"/>
                  <a:ext cx="3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5B0536E-AE0B-9D8D-4F0A-14070BBDEF80}"/>
                    </a:ext>
                  </a:extLst>
                </p14:cNvPr>
                <p14:cNvContentPartPr/>
                <p14:nvPr/>
              </p14:nvContentPartPr>
              <p14:xfrm>
                <a:off x="10942097" y="4747432"/>
                <a:ext cx="151560" cy="218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5B0536E-AE0B-9D8D-4F0A-14070BBDEF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33457" y="4738432"/>
                  <a:ext cx="169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059E33-380C-D549-1458-DBB9627A1C0B}"/>
                    </a:ext>
                  </a:extLst>
                </p14:cNvPr>
                <p14:cNvContentPartPr/>
                <p14:nvPr/>
              </p14:nvContentPartPr>
              <p14:xfrm>
                <a:off x="11148737" y="4515232"/>
                <a:ext cx="90720" cy="203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059E33-380C-D549-1458-DBB9627A1C0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39737" y="4506592"/>
                  <a:ext cx="108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109CF1-B11B-15CB-B756-1055380D55C5}"/>
                    </a:ext>
                  </a:extLst>
                </p14:cNvPr>
                <p14:cNvContentPartPr/>
                <p14:nvPr/>
              </p14:nvContentPartPr>
              <p14:xfrm>
                <a:off x="11290217" y="4489312"/>
                <a:ext cx="75600" cy="131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109CF1-B11B-15CB-B756-1055380D55C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81217" y="4480312"/>
                  <a:ext cx="93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546826-BEFA-6F4C-A721-A38C8FF3B44F}"/>
                    </a:ext>
                  </a:extLst>
                </p14:cNvPr>
                <p14:cNvContentPartPr/>
                <p14:nvPr/>
              </p14:nvContentPartPr>
              <p14:xfrm>
                <a:off x="11409017" y="4414792"/>
                <a:ext cx="1800" cy="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546826-BEFA-6F4C-A721-A38C8FF3B44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400377" y="4406152"/>
                  <a:ext cx="1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F75193-2B50-3636-2AB3-BDEDCBF54D15}"/>
                    </a:ext>
                  </a:extLst>
                </p14:cNvPr>
                <p14:cNvContentPartPr/>
                <p14:nvPr/>
              </p14:nvContentPartPr>
              <p14:xfrm>
                <a:off x="10200137" y="5056672"/>
                <a:ext cx="252000" cy="148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F75193-2B50-3636-2AB3-BDEDCBF54D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91497" y="5047672"/>
                  <a:ext cx="269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0998AD5-0BDB-8548-1C7F-4EECACB628F2}"/>
                    </a:ext>
                  </a:extLst>
                </p14:cNvPr>
                <p14:cNvContentPartPr/>
                <p14:nvPr/>
              </p14:nvContentPartPr>
              <p14:xfrm>
                <a:off x="10375097" y="5193112"/>
                <a:ext cx="28440" cy="50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0998AD5-0BDB-8548-1C7F-4EECACB628F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66097" y="5184472"/>
                  <a:ext cx="46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E977E5-B29E-4815-7C1A-389864CF95C3}"/>
                    </a:ext>
                  </a:extLst>
                </p14:cNvPr>
                <p14:cNvContentPartPr/>
                <p14:nvPr/>
              </p14:nvContentPartPr>
              <p14:xfrm>
                <a:off x="10414697" y="5158552"/>
                <a:ext cx="64440" cy="46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E977E5-B29E-4815-7C1A-389864CF95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05697" y="5149552"/>
                  <a:ext cx="82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A935D8-7BC9-BE39-9813-BC68F1A26A14}"/>
                    </a:ext>
                  </a:extLst>
                </p14:cNvPr>
                <p14:cNvContentPartPr/>
                <p14:nvPr/>
              </p14:nvContentPartPr>
              <p14:xfrm>
                <a:off x="10506857" y="5139112"/>
                <a:ext cx="30960" cy="40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A935D8-7BC9-BE39-9813-BC68F1A26A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98217" y="5130112"/>
                  <a:ext cx="48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85C2D5-035D-BF52-C456-DC1D02C14E4C}"/>
                    </a:ext>
                  </a:extLst>
                </p14:cNvPr>
                <p14:cNvContentPartPr/>
                <p14:nvPr/>
              </p14:nvContentPartPr>
              <p14:xfrm>
                <a:off x="10543937" y="5111392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85C2D5-035D-BF52-C456-DC1D02C14E4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35297" y="51027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5FD5BDD-9CD9-7FA9-EF37-5801502500C8}"/>
                    </a:ext>
                  </a:extLst>
                </p14:cNvPr>
                <p14:cNvContentPartPr/>
                <p14:nvPr/>
              </p14:nvContentPartPr>
              <p14:xfrm>
                <a:off x="10911137" y="5090512"/>
                <a:ext cx="18000" cy="79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5FD5BDD-9CD9-7FA9-EF37-5801502500C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02137" y="5081512"/>
                  <a:ext cx="35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C56DF91-86AB-DFC6-D605-EC4D184AD8B9}"/>
                    </a:ext>
                  </a:extLst>
                </p14:cNvPr>
                <p14:cNvContentPartPr/>
                <p14:nvPr/>
              </p14:nvContentPartPr>
              <p14:xfrm>
                <a:off x="10828337" y="5175472"/>
                <a:ext cx="35640" cy="22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C56DF91-86AB-DFC6-D605-EC4D184AD8B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19337" y="5166472"/>
                  <a:ext cx="53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944AEBB-9D33-A64E-8B0F-574F64C2F0EE}"/>
                    </a:ext>
                  </a:extLst>
                </p14:cNvPr>
                <p14:cNvContentPartPr/>
                <p14:nvPr/>
              </p14:nvContentPartPr>
              <p14:xfrm>
                <a:off x="10752017" y="5607472"/>
                <a:ext cx="94320" cy="160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944AEBB-9D33-A64E-8B0F-574F64C2F0E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43377" y="5598832"/>
                  <a:ext cx="111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283B2C-AE54-127A-6440-0E9D0D636E92}"/>
                    </a:ext>
                  </a:extLst>
                </p14:cNvPr>
                <p14:cNvContentPartPr/>
                <p14:nvPr/>
              </p14:nvContentPartPr>
              <p14:xfrm>
                <a:off x="10903217" y="5666512"/>
                <a:ext cx="52200" cy="89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283B2C-AE54-127A-6440-0E9D0D636E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94217" y="5657872"/>
                  <a:ext cx="69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75A48C-17B2-0681-7574-711072DC890E}"/>
                    </a:ext>
                  </a:extLst>
                </p14:cNvPr>
                <p14:cNvContentPartPr/>
                <p14:nvPr/>
              </p14:nvContentPartPr>
              <p14:xfrm>
                <a:off x="10975217" y="5597752"/>
                <a:ext cx="4320" cy="2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75A48C-17B2-0681-7574-711072DC890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66577" y="5589112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0DFC35D-359C-6002-721E-165FD5E7CCD9}"/>
                    </a:ext>
                  </a:extLst>
                </p14:cNvPr>
                <p14:cNvContentPartPr/>
                <p14:nvPr/>
              </p14:nvContentPartPr>
              <p14:xfrm>
                <a:off x="9996377" y="5514592"/>
                <a:ext cx="79560" cy="66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0DFC35D-359C-6002-721E-165FD5E7CCD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87377" y="5505592"/>
                  <a:ext cx="97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5EA0B0-DAE6-99FB-E1C9-2B5E55BDB058}"/>
                    </a:ext>
                  </a:extLst>
                </p14:cNvPr>
                <p14:cNvContentPartPr/>
                <p14:nvPr/>
              </p14:nvContentPartPr>
              <p14:xfrm>
                <a:off x="10075577" y="5619712"/>
                <a:ext cx="59040" cy="294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5EA0B0-DAE6-99FB-E1C9-2B5E55BDB0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066937" y="5610712"/>
                  <a:ext cx="76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D47D164-6F45-258E-007F-F1B47F4038E8}"/>
                    </a:ext>
                  </a:extLst>
                </p14:cNvPr>
                <p14:cNvContentPartPr/>
                <p14:nvPr/>
              </p14:nvContentPartPr>
              <p14:xfrm>
                <a:off x="10156577" y="5989432"/>
                <a:ext cx="73080" cy="198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D47D164-6F45-258E-007F-F1B47F4038E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47577" y="5980792"/>
                  <a:ext cx="90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D2190B-04E9-55A4-489E-D6AEC3183580}"/>
                    </a:ext>
                  </a:extLst>
                </p14:cNvPr>
                <p14:cNvContentPartPr/>
                <p14:nvPr/>
              </p14:nvContentPartPr>
              <p14:xfrm>
                <a:off x="10261697" y="6040912"/>
                <a:ext cx="68400" cy="131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D2190B-04E9-55A4-489E-D6AEC31835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52697" y="6031912"/>
                  <a:ext cx="86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AAFB7DF-5CD9-0E49-4C34-AEAC129B62FE}"/>
                    </a:ext>
                  </a:extLst>
                </p14:cNvPr>
                <p14:cNvContentPartPr/>
                <p14:nvPr/>
              </p14:nvContentPartPr>
              <p14:xfrm>
                <a:off x="10349177" y="5905192"/>
                <a:ext cx="32760" cy="2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AAFB7DF-5CD9-0E49-4C34-AEAC129B62F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40177" y="5896552"/>
                  <a:ext cx="50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244EEF8-2BBD-D97B-EFBB-BBCA00806D40}"/>
                    </a:ext>
                  </a:extLst>
                </p14:cNvPr>
                <p14:cNvContentPartPr/>
                <p14:nvPr/>
              </p14:nvContentPartPr>
              <p14:xfrm>
                <a:off x="9948497" y="4621072"/>
                <a:ext cx="30960" cy="58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244EEF8-2BBD-D97B-EFBB-BBCA00806D4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39857" y="4612432"/>
                  <a:ext cx="48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EA29064-2CCA-F99F-46C1-FE6080358D8B}"/>
                    </a:ext>
                  </a:extLst>
                </p14:cNvPr>
                <p14:cNvContentPartPr/>
                <p14:nvPr/>
              </p14:nvContentPartPr>
              <p14:xfrm>
                <a:off x="9685697" y="4647712"/>
                <a:ext cx="182520" cy="61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EA29064-2CCA-F99F-46C1-FE6080358D8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76697" y="4639072"/>
                  <a:ext cx="200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52700E3-EDF5-F69D-CF32-EC72ED069CD1}"/>
                    </a:ext>
                  </a:extLst>
                </p14:cNvPr>
                <p14:cNvContentPartPr/>
                <p14:nvPr/>
              </p14:nvContentPartPr>
              <p14:xfrm>
                <a:off x="9282497" y="4675432"/>
                <a:ext cx="87840" cy="159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52700E3-EDF5-F69D-CF32-EC72ED069CD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73857" y="4666432"/>
                  <a:ext cx="105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8DF2A7A-C691-0025-B6CC-94700E0695E5}"/>
                    </a:ext>
                  </a:extLst>
                </p14:cNvPr>
                <p14:cNvContentPartPr/>
                <p14:nvPr/>
              </p14:nvContentPartPr>
              <p14:xfrm>
                <a:off x="9400577" y="4726192"/>
                <a:ext cx="65520" cy="87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8DF2A7A-C691-0025-B6CC-94700E0695E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91937" y="4717552"/>
                  <a:ext cx="83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4F91E39-23B1-C865-97AF-15567FDE248C}"/>
                    </a:ext>
                  </a:extLst>
                </p14:cNvPr>
                <p14:cNvContentPartPr/>
                <p14:nvPr/>
              </p14:nvContentPartPr>
              <p14:xfrm>
                <a:off x="9466097" y="4632592"/>
                <a:ext cx="39960" cy="1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4F91E39-23B1-C865-97AF-15567FDE248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57457" y="4623592"/>
                  <a:ext cx="57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7071A4-4FA4-604B-EAC1-7B653E4E6686}"/>
                    </a:ext>
                  </a:extLst>
                </p14:cNvPr>
                <p14:cNvContentPartPr/>
                <p14:nvPr/>
              </p14:nvContentPartPr>
              <p14:xfrm>
                <a:off x="9871457" y="5442592"/>
                <a:ext cx="74880" cy="47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7071A4-4FA4-604B-EAC1-7B653E4E66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62817" y="5433592"/>
                  <a:ext cx="92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4C549B7-4A95-BAE1-8629-4A1661B76830}"/>
                    </a:ext>
                  </a:extLst>
                </p14:cNvPr>
                <p14:cNvContentPartPr/>
                <p14:nvPr/>
              </p14:nvContentPartPr>
              <p14:xfrm>
                <a:off x="9626657" y="5482912"/>
                <a:ext cx="239040" cy="134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4C549B7-4A95-BAE1-8629-4A1661B7683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17657" y="5473912"/>
                  <a:ext cx="256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A96355B-6330-9497-17A6-4AAC646126A3}"/>
                    </a:ext>
                  </a:extLst>
                </p14:cNvPr>
                <p14:cNvContentPartPr/>
                <p14:nvPr/>
              </p14:nvContentPartPr>
              <p14:xfrm>
                <a:off x="9335057" y="5586592"/>
                <a:ext cx="95040" cy="194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A96355B-6330-9497-17A6-4AAC646126A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26417" y="5577592"/>
                  <a:ext cx="112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76B3A40-FC31-F864-13C5-A558B303C8E1}"/>
                    </a:ext>
                  </a:extLst>
                </p14:cNvPr>
                <p14:cNvContentPartPr/>
                <p14:nvPr/>
              </p14:nvContentPartPr>
              <p14:xfrm>
                <a:off x="9469337" y="5613592"/>
                <a:ext cx="57240" cy="10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76B3A40-FC31-F864-13C5-A558B303C8E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60697" y="5604952"/>
                  <a:ext cx="7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9CB76A6-0EBF-DA20-1C33-90571D61EADA}"/>
                    </a:ext>
                  </a:extLst>
                </p14:cNvPr>
                <p14:cNvContentPartPr/>
                <p14:nvPr/>
              </p14:nvContentPartPr>
              <p14:xfrm>
                <a:off x="9539177" y="5508832"/>
                <a:ext cx="8280" cy="1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9CB76A6-0EBF-DA20-1C33-90571D61EA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30177" y="5499832"/>
                  <a:ext cx="259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2307EC8-7E1B-C71B-8F00-D074EFA44F21}"/>
                  </a:ext>
                </a:extLst>
              </p:cNvPr>
              <p:cNvSpPr txBox="1"/>
              <p:nvPr/>
            </p:nvSpPr>
            <p:spPr>
              <a:xfrm>
                <a:off x="5582753" y="6519472"/>
                <a:ext cx="454352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AU" sz="2000" dirty="0"/>
                  <a:t> is an equilateral triangle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2307EC8-7E1B-C71B-8F00-D074EFA44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53" y="6519472"/>
                <a:ext cx="4543523" cy="307777"/>
              </a:xfrm>
              <a:prstGeom prst="rect">
                <a:avLst/>
              </a:prstGeom>
              <a:blipFill>
                <a:blip r:embed="rId145"/>
                <a:stretch>
                  <a:fillRect l="-2013" t="-25490" b="-49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07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04335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8FA43-2FF4-97FE-3E3E-B0160E6E3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07" y="0"/>
            <a:ext cx="8717385" cy="18998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5853FA9-571B-D0EB-2AE6-12E82F805265}"/>
                  </a:ext>
                </a:extLst>
              </p14:cNvPr>
              <p14:cNvContentPartPr/>
              <p14:nvPr/>
            </p14:nvContentPartPr>
            <p14:xfrm>
              <a:off x="2177516" y="1655313"/>
              <a:ext cx="46440" cy="104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5853FA9-571B-D0EB-2AE6-12E82F8052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8516" y="1646673"/>
                <a:ext cx="640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613EC3-DE46-FC15-1503-CAC137503965}"/>
                  </a:ext>
                </a:extLst>
              </p14:cNvPr>
              <p14:cNvContentPartPr/>
              <p14:nvPr/>
            </p14:nvContentPartPr>
            <p14:xfrm>
              <a:off x="2225396" y="1688433"/>
              <a:ext cx="77400" cy="27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613EC3-DE46-FC15-1503-CAC1375039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6396" y="1679433"/>
                <a:ext cx="95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A4C225-420C-7A87-EDB3-55827EAC3729}"/>
                  </a:ext>
                </a:extLst>
              </p14:cNvPr>
              <p14:cNvContentPartPr/>
              <p14:nvPr/>
            </p14:nvContentPartPr>
            <p14:xfrm>
              <a:off x="2199476" y="1706433"/>
              <a:ext cx="96120" cy="2263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A4C225-420C-7A87-EDB3-55827EAC37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0836" y="1697433"/>
                <a:ext cx="113760" cy="22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C51E2F-CC31-D5A7-1164-53B09030428A}"/>
                  </a:ext>
                </a:extLst>
              </p14:cNvPr>
              <p14:cNvContentPartPr/>
              <p14:nvPr/>
            </p14:nvContentPartPr>
            <p14:xfrm>
              <a:off x="764876" y="3506793"/>
              <a:ext cx="2862360" cy="93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C51E2F-CC31-D5A7-1164-53B0903042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5876" y="3497793"/>
                <a:ext cx="2880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9D408C7-E6E5-DFE0-8A79-5B470CA8C10B}"/>
                  </a:ext>
                </a:extLst>
              </p14:cNvPr>
              <p14:cNvContentPartPr/>
              <p14:nvPr/>
            </p14:nvContentPartPr>
            <p14:xfrm>
              <a:off x="3585476" y="3543153"/>
              <a:ext cx="69840" cy="80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9D408C7-E6E5-DFE0-8A79-5B470CA8C1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6476" y="3534153"/>
                <a:ext cx="87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8D5F1E-D0C5-B9AC-A64F-452986C96941}"/>
                  </a:ext>
                </a:extLst>
              </p14:cNvPr>
              <p14:cNvContentPartPr/>
              <p14:nvPr/>
            </p14:nvContentPartPr>
            <p14:xfrm>
              <a:off x="3049076" y="3523353"/>
              <a:ext cx="55080" cy="72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8D5F1E-D0C5-B9AC-A64F-452986C9694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40436" y="3514713"/>
                <a:ext cx="72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A7CFDE-FD58-A59B-4760-A0B9E7D1BE04}"/>
                  </a:ext>
                </a:extLst>
              </p14:cNvPr>
              <p14:cNvContentPartPr/>
              <p14:nvPr/>
            </p14:nvContentPartPr>
            <p14:xfrm>
              <a:off x="1792316" y="2774553"/>
              <a:ext cx="35280" cy="63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A7CFDE-FD58-A59B-4760-A0B9E7D1BE0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83316" y="2765553"/>
                <a:ext cx="529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DB65499-F635-D305-00BD-170E508E2731}"/>
                  </a:ext>
                </a:extLst>
              </p14:cNvPr>
              <p14:cNvContentPartPr/>
              <p14:nvPr/>
            </p14:nvContentPartPr>
            <p14:xfrm>
              <a:off x="1792676" y="4131393"/>
              <a:ext cx="45360" cy="56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DB65499-F635-D305-00BD-170E508E273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84036" y="4122393"/>
                <a:ext cx="63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0226DE8-372E-9CAD-3930-10A308A92416}"/>
                  </a:ext>
                </a:extLst>
              </p14:cNvPr>
              <p14:cNvContentPartPr/>
              <p14:nvPr/>
            </p14:nvContentPartPr>
            <p14:xfrm>
              <a:off x="2122796" y="3977673"/>
              <a:ext cx="92520" cy="52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0226DE8-372E-9CAD-3930-10A308A9241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13796" y="3968673"/>
                <a:ext cx="1101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11933A-6B0B-72AE-266B-FCAAE130F207}"/>
                  </a:ext>
                </a:extLst>
              </p14:cNvPr>
              <p14:cNvContentPartPr/>
              <p14:nvPr/>
            </p14:nvContentPartPr>
            <p14:xfrm>
              <a:off x="2860436" y="3497073"/>
              <a:ext cx="96480" cy="52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11933A-6B0B-72AE-266B-FCAAE130F20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1436" y="3488073"/>
                <a:ext cx="1141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8C87967-4E8B-E110-84D1-3FCBEDF252DF}"/>
              </a:ext>
            </a:extLst>
          </p:cNvPr>
          <p:cNvGrpSpPr/>
          <p:nvPr/>
        </p:nvGrpSpPr>
        <p:grpSpPr>
          <a:xfrm>
            <a:off x="3158516" y="3753393"/>
            <a:ext cx="696960" cy="381960"/>
            <a:chOff x="11234435" y="5274832"/>
            <a:chExt cx="69696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8D69A3-E421-DB97-3649-56547D23B723}"/>
                    </a:ext>
                  </a:extLst>
                </p14:cNvPr>
                <p14:cNvContentPartPr/>
                <p14:nvPr/>
              </p14:nvContentPartPr>
              <p14:xfrm>
                <a:off x="11234435" y="5274832"/>
                <a:ext cx="120600" cy="218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8D69A3-E421-DB97-3649-56547D23B7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225795" y="5265832"/>
                  <a:ext cx="138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45F9AF-D17F-3582-9BD7-40A6588AB593}"/>
                    </a:ext>
                  </a:extLst>
                </p14:cNvPr>
                <p14:cNvContentPartPr/>
                <p14:nvPr/>
              </p14:nvContentPartPr>
              <p14:xfrm>
                <a:off x="11247395" y="5405152"/>
                <a:ext cx="91440" cy="27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45F9AF-D17F-3582-9BD7-40A6588AB5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38395" y="5396512"/>
                  <a:ext cx="109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EA1D7E-EF57-5753-4664-2A4024AB96FD}"/>
                    </a:ext>
                  </a:extLst>
                </p14:cNvPr>
                <p14:cNvContentPartPr/>
                <p14:nvPr/>
              </p14:nvContentPartPr>
              <p14:xfrm>
                <a:off x="11443235" y="5286712"/>
                <a:ext cx="78840" cy="253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EA1D7E-EF57-5753-4664-2A4024AB96F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34235" y="5277712"/>
                  <a:ext cx="96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E4447BE-CCDA-7DAE-A3DF-EB645D383FF7}"/>
                    </a:ext>
                  </a:extLst>
                </p14:cNvPr>
                <p14:cNvContentPartPr/>
                <p14:nvPr/>
              </p14:nvContentPartPr>
              <p14:xfrm>
                <a:off x="11551595" y="5302552"/>
                <a:ext cx="48600" cy="23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E4447BE-CCDA-7DAE-A3DF-EB645D383F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42595" y="5293552"/>
                  <a:ext cx="66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B1B155-B122-9586-45A3-54D67D500822}"/>
                    </a:ext>
                  </a:extLst>
                </p14:cNvPr>
                <p14:cNvContentPartPr/>
                <p14:nvPr/>
              </p14:nvContentPartPr>
              <p14:xfrm>
                <a:off x="11656355" y="5323792"/>
                <a:ext cx="138960" cy="333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B1B155-B122-9586-45A3-54D67D50082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47715" y="5314792"/>
                  <a:ext cx="1566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4DBDF6-273F-1062-859E-40B6F4F7EE80}"/>
                    </a:ext>
                  </a:extLst>
                </p14:cNvPr>
                <p14:cNvContentPartPr/>
                <p14:nvPr/>
              </p14:nvContentPartPr>
              <p14:xfrm>
                <a:off x="11856515" y="5317672"/>
                <a:ext cx="74880" cy="19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4DBDF6-273F-1062-859E-40B6F4F7EE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47875" y="5308672"/>
                  <a:ext cx="9252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5728230-0C1D-49E2-A90D-1B20E0D99D2E}"/>
                  </a:ext>
                </a:extLst>
              </p14:cNvPr>
              <p14:cNvContentPartPr/>
              <p14:nvPr/>
            </p14:nvContentPartPr>
            <p14:xfrm>
              <a:off x="1164116" y="2458833"/>
              <a:ext cx="220680" cy="242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5728230-0C1D-49E2-A90D-1B20E0D99D2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55116" y="2449833"/>
                <a:ext cx="2383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1DEC0A1-FE10-36E1-0451-FC1633047614}"/>
                  </a:ext>
                </a:extLst>
              </p14:cNvPr>
              <p14:cNvContentPartPr/>
              <p14:nvPr/>
            </p14:nvContentPartPr>
            <p14:xfrm>
              <a:off x="1608356" y="4346673"/>
              <a:ext cx="208080" cy="198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1DEC0A1-FE10-36E1-0451-FC16330476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99356" y="4337673"/>
                <a:ext cx="22572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65A4AEC6-F28D-1723-2833-9AA2673B8200}"/>
              </a:ext>
            </a:extLst>
          </p:cNvPr>
          <p:cNvGrpSpPr/>
          <p:nvPr/>
        </p:nvGrpSpPr>
        <p:grpSpPr>
          <a:xfrm>
            <a:off x="1863578" y="2221593"/>
            <a:ext cx="223920" cy="244080"/>
            <a:chOff x="9939497" y="3743032"/>
            <a:chExt cx="22392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099297-C51F-973C-D99D-63E04FC59087}"/>
                    </a:ext>
                  </a:extLst>
                </p14:cNvPr>
                <p14:cNvContentPartPr/>
                <p14:nvPr/>
              </p14:nvContentPartPr>
              <p14:xfrm>
                <a:off x="9939497" y="3819352"/>
                <a:ext cx="119160" cy="167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099297-C51F-973C-D99D-63E04FC590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30497" y="3810352"/>
                  <a:ext cx="136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B0B7C4-A255-AF8B-CC61-C0B681675C06}"/>
                    </a:ext>
                  </a:extLst>
                </p14:cNvPr>
                <p14:cNvContentPartPr/>
                <p14:nvPr/>
              </p14:nvContentPartPr>
              <p14:xfrm>
                <a:off x="10077017" y="3821152"/>
                <a:ext cx="39600" cy="81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B0B7C4-A255-AF8B-CC61-C0B681675C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68017" y="3812152"/>
                  <a:ext cx="57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D1CD1A2-6653-9A8B-8254-30108C60B50C}"/>
                    </a:ext>
                  </a:extLst>
                </p14:cNvPr>
                <p14:cNvContentPartPr/>
                <p14:nvPr/>
              </p14:nvContentPartPr>
              <p14:xfrm>
                <a:off x="10114817" y="3743032"/>
                <a:ext cx="48600" cy="5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D1CD1A2-6653-9A8B-8254-30108C60B50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06177" y="3734032"/>
                  <a:ext cx="662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CB4BF05-6CF3-AEE8-71C6-4D27D00B31B1}"/>
              </a:ext>
            </a:extLst>
          </p:cNvPr>
          <p:cNvGrpSpPr/>
          <p:nvPr/>
        </p:nvGrpSpPr>
        <p:grpSpPr>
          <a:xfrm>
            <a:off x="1206578" y="2606793"/>
            <a:ext cx="2128320" cy="2059920"/>
            <a:chOff x="9282497" y="4128232"/>
            <a:chExt cx="2128320" cy="20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B5AA01-FB3B-3B48-243E-518B83F42079}"/>
                    </a:ext>
                  </a:extLst>
                </p14:cNvPr>
                <p14:cNvContentPartPr/>
                <p14:nvPr/>
              </p14:nvContentPartPr>
              <p14:xfrm>
                <a:off x="9867497" y="4327312"/>
                <a:ext cx="1350720" cy="807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B5AA01-FB3B-3B48-243E-518B83F420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58497" y="4318312"/>
                  <a:ext cx="136836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B49167-1598-4A44-250E-514DEE2A93D1}"/>
                    </a:ext>
                  </a:extLst>
                </p14:cNvPr>
                <p14:cNvContentPartPr/>
                <p14:nvPr/>
              </p14:nvContentPartPr>
              <p14:xfrm>
                <a:off x="9858497" y="4280512"/>
                <a:ext cx="403560" cy="1427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B49167-1598-4A44-250E-514DEE2A93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49497" y="4271512"/>
                  <a:ext cx="421200" cy="14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AA4C3F-9BAA-7680-FC25-FAB88D35E220}"/>
                    </a:ext>
                  </a:extLst>
                </p14:cNvPr>
                <p14:cNvContentPartPr/>
                <p14:nvPr/>
              </p14:nvContentPartPr>
              <p14:xfrm>
                <a:off x="10290137" y="5060632"/>
                <a:ext cx="937440" cy="436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AA4C3F-9BAA-7680-FC25-FAB88D35E2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81137" y="5051632"/>
                  <a:ext cx="9550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DD460C-67C5-FA50-F041-EB9FB16EC7D0}"/>
                    </a:ext>
                  </a:extLst>
                </p14:cNvPr>
                <p14:cNvContentPartPr/>
                <p14:nvPr/>
              </p14:nvContentPartPr>
              <p14:xfrm>
                <a:off x="9856337" y="4360432"/>
                <a:ext cx="115920" cy="147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DD460C-67C5-FA50-F041-EB9FB16EC7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47337" y="4351432"/>
                  <a:ext cx="133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D77BC1C-E048-4DAD-C25F-4B90897EA9AC}"/>
                    </a:ext>
                  </a:extLst>
                </p14:cNvPr>
                <p14:cNvContentPartPr/>
                <p14:nvPr/>
              </p14:nvContentPartPr>
              <p14:xfrm>
                <a:off x="10066577" y="4617112"/>
                <a:ext cx="100800" cy="11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D77BC1C-E048-4DAD-C25F-4B90897EA9A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57577" y="4608112"/>
                  <a:ext cx="118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A215D4-625D-D611-37CA-E3555E405ED7}"/>
                    </a:ext>
                  </a:extLst>
                </p14:cNvPr>
                <p14:cNvContentPartPr/>
                <p14:nvPr/>
              </p14:nvContentPartPr>
              <p14:xfrm>
                <a:off x="10235057" y="4790272"/>
                <a:ext cx="111960" cy="187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A215D4-625D-D611-37CA-E3555E405ED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26057" y="4781272"/>
                  <a:ext cx="129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3A0CAE-EC96-80C5-D5A7-48C83C3602F8}"/>
                    </a:ext>
                  </a:extLst>
                </p14:cNvPr>
                <p14:cNvContentPartPr/>
                <p14:nvPr/>
              </p14:nvContentPartPr>
              <p14:xfrm>
                <a:off x="9902417" y="5535472"/>
                <a:ext cx="68400" cy="166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3A0CAE-EC96-80C5-D5A7-48C83C3602F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93417" y="5526832"/>
                  <a:ext cx="86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3BC8722-44F8-D5B1-7364-1B818D2F74E1}"/>
                    </a:ext>
                  </a:extLst>
                </p14:cNvPr>
                <p14:cNvContentPartPr/>
                <p14:nvPr/>
              </p14:nvContentPartPr>
              <p14:xfrm>
                <a:off x="10044977" y="5090512"/>
                <a:ext cx="187920" cy="28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3BC8722-44F8-D5B1-7364-1B818D2F74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35977" y="5081512"/>
                  <a:ext cx="205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47C89E-328F-55AD-A37D-0718F99261E3}"/>
                    </a:ext>
                  </a:extLst>
                </p14:cNvPr>
                <p14:cNvContentPartPr/>
                <p14:nvPr/>
              </p14:nvContentPartPr>
              <p14:xfrm>
                <a:off x="10252697" y="5018512"/>
                <a:ext cx="15840" cy="27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47C89E-328F-55AD-A37D-0718F99261E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43697" y="5009512"/>
                  <a:ext cx="33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59A350-79B4-AA17-3FA4-E9EEDE947503}"/>
                    </a:ext>
                  </a:extLst>
                </p14:cNvPr>
                <p14:cNvContentPartPr/>
                <p14:nvPr/>
              </p14:nvContentPartPr>
              <p14:xfrm>
                <a:off x="10278257" y="4788472"/>
                <a:ext cx="195840" cy="198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59A350-79B4-AA17-3FA4-E9EEDE9475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69617" y="4779472"/>
                  <a:ext cx="213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6F17056-A551-88B5-247C-382BD233E3F1}"/>
                    </a:ext>
                  </a:extLst>
                </p14:cNvPr>
                <p14:cNvContentPartPr/>
                <p14:nvPr/>
              </p14:nvContentPartPr>
              <p14:xfrm>
                <a:off x="10537457" y="4875952"/>
                <a:ext cx="22320" cy="62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6F17056-A551-88B5-247C-382BD233E3F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28457" y="4867312"/>
                  <a:ext cx="39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7F99FF6-4DD2-CE93-FD22-35DFCAA590BE}"/>
                    </a:ext>
                  </a:extLst>
                </p14:cNvPr>
                <p14:cNvContentPartPr/>
                <p14:nvPr/>
              </p14:nvContentPartPr>
              <p14:xfrm>
                <a:off x="10568417" y="4877752"/>
                <a:ext cx="82800" cy="84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7F99FF6-4DD2-CE93-FD22-35DFCAA590B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59417" y="4868752"/>
                  <a:ext cx="100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E5D792-3FF0-AFD7-B08F-77804EE9BF61}"/>
                    </a:ext>
                  </a:extLst>
                </p14:cNvPr>
                <p14:cNvContentPartPr/>
                <p14:nvPr/>
              </p14:nvContentPartPr>
              <p14:xfrm>
                <a:off x="10683977" y="4899352"/>
                <a:ext cx="42120" cy="60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E5D792-3FF0-AFD7-B08F-77804EE9BF6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74977" y="4890352"/>
                  <a:ext cx="59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59A98DD-F6E3-CE10-46F8-BEA6BDF2FFC6}"/>
                    </a:ext>
                  </a:extLst>
                </p14:cNvPr>
                <p14:cNvContentPartPr/>
                <p14:nvPr/>
              </p14:nvContentPartPr>
              <p14:xfrm>
                <a:off x="10029497" y="4442152"/>
                <a:ext cx="43920" cy="107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59A98DD-F6E3-CE10-46F8-BEA6BDF2FFC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20497" y="4433152"/>
                  <a:ext cx="61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C53668-7EDA-313B-E901-AD20AAB6D35F}"/>
                    </a:ext>
                  </a:extLst>
                </p14:cNvPr>
                <p14:cNvContentPartPr/>
                <p14:nvPr/>
              </p14:nvContentPartPr>
              <p14:xfrm>
                <a:off x="9985937" y="4128232"/>
                <a:ext cx="37440" cy="292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C53668-7EDA-313B-E901-AD20AAB6D3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76937" y="4119232"/>
                  <a:ext cx="55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FB3F31-5FFF-0C0E-8885-D03EFD8AEC18}"/>
                    </a:ext>
                  </a:extLst>
                </p14:cNvPr>
                <p14:cNvContentPartPr/>
                <p14:nvPr/>
              </p14:nvContentPartPr>
              <p14:xfrm>
                <a:off x="10904657" y="4871632"/>
                <a:ext cx="22320" cy="15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FB3F31-5FFF-0C0E-8885-D03EFD8AEC1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95657" y="4862632"/>
                  <a:ext cx="3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5B0536E-AE0B-9D8D-4F0A-14070BBDEF80}"/>
                    </a:ext>
                  </a:extLst>
                </p14:cNvPr>
                <p14:cNvContentPartPr/>
                <p14:nvPr/>
              </p14:nvContentPartPr>
              <p14:xfrm>
                <a:off x="10942097" y="4747432"/>
                <a:ext cx="151560" cy="218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5B0536E-AE0B-9D8D-4F0A-14070BBDEF8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33097" y="4738432"/>
                  <a:ext cx="169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059E33-380C-D549-1458-DBB9627A1C0B}"/>
                    </a:ext>
                  </a:extLst>
                </p14:cNvPr>
                <p14:cNvContentPartPr/>
                <p14:nvPr/>
              </p14:nvContentPartPr>
              <p14:xfrm>
                <a:off x="11148737" y="4515232"/>
                <a:ext cx="90720" cy="203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059E33-380C-D549-1458-DBB9627A1C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39737" y="4506232"/>
                  <a:ext cx="108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109CF1-B11B-15CB-B756-1055380D55C5}"/>
                    </a:ext>
                  </a:extLst>
                </p14:cNvPr>
                <p14:cNvContentPartPr/>
                <p14:nvPr/>
              </p14:nvContentPartPr>
              <p14:xfrm>
                <a:off x="11290217" y="4489312"/>
                <a:ext cx="75600" cy="131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109CF1-B11B-15CB-B756-1055380D55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81217" y="4480312"/>
                  <a:ext cx="93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546826-BEFA-6F4C-A721-A38C8FF3B44F}"/>
                    </a:ext>
                  </a:extLst>
                </p14:cNvPr>
                <p14:cNvContentPartPr/>
                <p14:nvPr/>
              </p14:nvContentPartPr>
              <p14:xfrm>
                <a:off x="11409017" y="4414792"/>
                <a:ext cx="1800" cy="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546826-BEFA-6F4C-A721-A38C8FF3B44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00017" y="4406152"/>
                  <a:ext cx="1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F75193-2B50-3636-2AB3-BDEDCBF54D15}"/>
                    </a:ext>
                  </a:extLst>
                </p14:cNvPr>
                <p14:cNvContentPartPr/>
                <p14:nvPr/>
              </p14:nvContentPartPr>
              <p14:xfrm>
                <a:off x="10200137" y="5056672"/>
                <a:ext cx="252000" cy="148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F75193-2B50-3636-2AB3-BDEDCBF54D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91497" y="5047672"/>
                  <a:ext cx="269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0998AD5-0BDB-8548-1C7F-4EECACB628F2}"/>
                    </a:ext>
                  </a:extLst>
                </p14:cNvPr>
                <p14:cNvContentPartPr/>
                <p14:nvPr/>
              </p14:nvContentPartPr>
              <p14:xfrm>
                <a:off x="10375097" y="5193112"/>
                <a:ext cx="28440" cy="50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0998AD5-0BDB-8548-1C7F-4EECACB628F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66097" y="5184112"/>
                  <a:ext cx="46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E977E5-B29E-4815-7C1A-389864CF95C3}"/>
                    </a:ext>
                  </a:extLst>
                </p14:cNvPr>
                <p14:cNvContentPartPr/>
                <p14:nvPr/>
              </p14:nvContentPartPr>
              <p14:xfrm>
                <a:off x="10414697" y="5158552"/>
                <a:ext cx="64440" cy="46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E977E5-B29E-4815-7C1A-389864CF95C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05697" y="5149552"/>
                  <a:ext cx="82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A935D8-7BC9-BE39-9813-BC68F1A26A14}"/>
                    </a:ext>
                  </a:extLst>
                </p14:cNvPr>
                <p14:cNvContentPartPr/>
                <p14:nvPr/>
              </p14:nvContentPartPr>
              <p14:xfrm>
                <a:off x="10506857" y="5139112"/>
                <a:ext cx="30960" cy="40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A935D8-7BC9-BE39-9813-BC68F1A26A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98217" y="5130112"/>
                  <a:ext cx="48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85C2D5-035D-BF52-C456-DC1D02C14E4C}"/>
                    </a:ext>
                  </a:extLst>
                </p14:cNvPr>
                <p14:cNvContentPartPr/>
                <p14:nvPr/>
              </p14:nvContentPartPr>
              <p14:xfrm>
                <a:off x="10543937" y="5111392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85C2D5-035D-BF52-C456-DC1D02C14E4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34937" y="51023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5FD5BDD-9CD9-7FA9-EF37-5801502500C8}"/>
                    </a:ext>
                  </a:extLst>
                </p14:cNvPr>
                <p14:cNvContentPartPr/>
                <p14:nvPr/>
              </p14:nvContentPartPr>
              <p14:xfrm>
                <a:off x="10911137" y="5090512"/>
                <a:ext cx="18000" cy="79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5FD5BDD-9CD9-7FA9-EF37-5801502500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02137" y="5081512"/>
                  <a:ext cx="35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C56DF91-86AB-DFC6-D605-EC4D184AD8B9}"/>
                    </a:ext>
                  </a:extLst>
                </p14:cNvPr>
                <p14:cNvContentPartPr/>
                <p14:nvPr/>
              </p14:nvContentPartPr>
              <p14:xfrm>
                <a:off x="10828337" y="5175472"/>
                <a:ext cx="35640" cy="22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C56DF91-86AB-DFC6-D605-EC4D184AD8B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819337" y="5166472"/>
                  <a:ext cx="53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944AEBB-9D33-A64E-8B0F-574F64C2F0EE}"/>
                    </a:ext>
                  </a:extLst>
                </p14:cNvPr>
                <p14:cNvContentPartPr/>
                <p14:nvPr/>
              </p14:nvContentPartPr>
              <p14:xfrm>
                <a:off x="10752017" y="5607472"/>
                <a:ext cx="94320" cy="160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944AEBB-9D33-A64E-8B0F-574F64C2F0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43377" y="5598832"/>
                  <a:ext cx="111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283B2C-AE54-127A-6440-0E9D0D636E92}"/>
                    </a:ext>
                  </a:extLst>
                </p14:cNvPr>
                <p14:cNvContentPartPr/>
                <p14:nvPr/>
              </p14:nvContentPartPr>
              <p14:xfrm>
                <a:off x="10903217" y="5666512"/>
                <a:ext cx="52200" cy="89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283B2C-AE54-127A-6440-0E9D0D636E9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94217" y="5657512"/>
                  <a:ext cx="69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75A48C-17B2-0681-7574-711072DC890E}"/>
                    </a:ext>
                  </a:extLst>
                </p14:cNvPr>
                <p14:cNvContentPartPr/>
                <p14:nvPr/>
              </p14:nvContentPartPr>
              <p14:xfrm>
                <a:off x="10975217" y="5597752"/>
                <a:ext cx="4320" cy="2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75A48C-17B2-0681-7574-711072DC890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66217" y="5589112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0DFC35D-359C-6002-721E-165FD5E7CCD9}"/>
                    </a:ext>
                  </a:extLst>
                </p14:cNvPr>
                <p14:cNvContentPartPr/>
                <p14:nvPr/>
              </p14:nvContentPartPr>
              <p14:xfrm>
                <a:off x="9996377" y="5514592"/>
                <a:ext cx="79560" cy="66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0DFC35D-359C-6002-721E-165FD5E7CCD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87377" y="5505592"/>
                  <a:ext cx="97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5EA0B0-DAE6-99FB-E1C9-2B5E55BDB058}"/>
                    </a:ext>
                  </a:extLst>
                </p14:cNvPr>
                <p14:cNvContentPartPr/>
                <p14:nvPr/>
              </p14:nvContentPartPr>
              <p14:xfrm>
                <a:off x="10075577" y="5619712"/>
                <a:ext cx="59040" cy="294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5EA0B0-DAE6-99FB-E1C9-2B5E55BDB05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66937" y="5610712"/>
                  <a:ext cx="76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D47D164-6F45-258E-007F-F1B47F4038E8}"/>
                    </a:ext>
                  </a:extLst>
                </p14:cNvPr>
                <p14:cNvContentPartPr/>
                <p14:nvPr/>
              </p14:nvContentPartPr>
              <p14:xfrm>
                <a:off x="10156577" y="5989432"/>
                <a:ext cx="73080" cy="198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D47D164-6F45-258E-007F-F1B47F4038E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47577" y="5980792"/>
                  <a:ext cx="90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D2190B-04E9-55A4-489E-D6AEC3183580}"/>
                    </a:ext>
                  </a:extLst>
                </p14:cNvPr>
                <p14:cNvContentPartPr/>
                <p14:nvPr/>
              </p14:nvContentPartPr>
              <p14:xfrm>
                <a:off x="10261697" y="6040912"/>
                <a:ext cx="68400" cy="131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D2190B-04E9-55A4-489E-D6AEC31835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52697" y="6031912"/>
                  <a:ext cx="86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AAFB7DF-5CD9-0E49-4C34-AEAC129B62FE}"/>
                    </a:ext>
                  </a:extLst>
                </p14:cNvPr>
                <p14:cNvContentPartPr/>
                <p14:nvPr/>
              </p14:nvContentPartPr>
              <p14:xfrm>
                <a:off x="10349177" y="5905192"/>
                <a:ext cx="32760" cy="2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AAFB7DF-5CD9-0E49-4C34-AEAC129B62F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40177" y="5896192"/>
                  <a:ext cx="50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244EEF8-2BBD-D97B-EFBB-BBCA00806D40}"/>
                    </a:ext>
                  </a:extLst>
                </p14:cNvPr>
                <p14:cNvContentPartPr/>
                <p14:nvPr/>
              </p14:nvContentPartPr>
              <p14:xfrm>
                <a:off x="9948497" y="4621072"/>
                <a:ext cx="30960" cy="58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244EEF8-2BBD-D97B-EFBB-BBCA00806D4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39857" y="4612432"/>
                  <a:ext cx="48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EA29064-2CCA-F99F-46C1-FE6080358D8B}"/>
                    </a:ext>
                  </a:extLst>
                </p14:cNvPr>
                <p14:cNvContentPartPr/>
                <p14:nvPr/>
              </p14:nvContentPartPr>
              <p14:xfrm>
                <a:off x="9685697" y="4647712"/>
                <a:ext cx="182520" cy="61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EA29064-2CCA-F99F-46C1-FE6080358D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76697" y="4638712"/>
                  <a:ext cx="200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52700E3-EDF5-F69D-CF32-EC72ED069CD1}"/>
                    </a:ext>
                  </a:extLst>
                </p14:cNvPr>
                <p14:cNvContentPartPr/>
                <p14:nvPr/>
              </p14:nvContentPartPr>
              <p14:xfrm>
                <a:off x="9282497" y="4675432"/>
                <a:ext cx="87840" cy="159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52700E3-EDF5-F69D-CF32-EC72ED069C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73497" y="4666432"/>
                  <a:ext cx="105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8DF2A7A-C691-0025-B6CC-94700E0695E5}"/>
                    </a:ext>
                  </a:extLst>
                </p14:cNvPr>
                <p14:cNvContentPartPr/>
                <p14:nvPr/>
              </p14:nvContentPartPr>
              <p14:xfrm>
                <a:off x="9400577" y="4726192"/>
                <a:ext cx="65520" cy="87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8DF2A7A-C691-0025-B6CC-94700E0695E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91577" y="4717192"/>
                  <a:ext cx="83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4F91E39-23B1-C865-97AF-15567FDE248C}"/>
                    </a:ext>
                  </a:extLst>
                </p14:cNvPr>
                <p14:cNvContentPartPr/>
                <p14:nvPr/>
              </p14:nvContentPartPr>
              <p14:xfrm>
                <a:off x="9466097" y="4632592"/>
                <a:ext cx="39960" cy="1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4F91E39-23B1-C865-97AF-15567FDE24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57097" y="4623592"/>
                  <a:ext cx="57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7071A4-4FA4-604B-EAC1-7B653E4E6686}"/>
                    </a:ext>
                  </a:extLst>
                </p14:cNvPr>
                <p14:cNvContentPartPr/>
                <p14:nvPr/>
              </p14:nvContentPartPr>
              <p14:xfrm>
                <a:off x="9871457" y="5442592"/>
                <a:ext cx="74880" cy="47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7071A4-4FA4-604B-EAC1-7B653E4E668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62457" y="5433592"/>
                  <a:ext cx="92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4C549B7-4A95-BAE1-8629-4A1661B76830}"/>
                    </a:ext>
                  </a:extLst>
                </p14:cNvPr>
                <p14:cNvContentPartPr/>
                <p14:nvPr/>
              </p14:nvContentPartPr>
              <p14:xfrm>
                <a:off x="9626657" y="5482912"/>
                <a:ext cx="239040" cy="134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4C549B7-4A95-BAE1-8629-4A1661B7683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17657" y="5473912"/>
                  <a:ext cx="256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A96355B-6330-9497-17A6-4AAC646126A3}"/>
                    </a:ext>
                  </a:extLst>
                </p14:cNvPr>
                <p14:cNvContentPartPr/>
                <p14:nvPr/>
              </p14:nvContentPartPr>
              <p14:xfrm>
                <a:off x="9335057" y="5586592"/>
                <a:ext cx="95040" cy="194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A96355B-6330-9497-17A6-4AAC646126A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26057" y="5577592"/>
                  <a:ext cx="112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76B3A40-FC31-F864-13C5-A558B303C8E1}"/>
                    </a:ext>
                  </a:extLst>
                </p14:cNvPr>
                <p14:cNvContentPartPr/>
                <p14:nvPr/>
              </p14:nvContentPartPr>
              <p14:xfrm>
                <a:off x="9469337" y="5613592"/>
                <a:ext cx="57240" cy="10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76B3A40-FC31-F864-13C5-A558B303C8E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60697" y="5604592"/>
                  <a:ext cx="7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9CB76A6-0EBF-DA20-1C33-90571D61EADA}"/>
                    </a:ext>
                  </a:extLst>
                </p14:cNvPr>
                <p14:cNvContentPartPr/>
                <p14:nvPr/>
              </p14:nvContentPartPr>
              <p14:xfrm>
                <a:off x="9539177" y="5508832"/>
                <a:ext cx="8280" cy="1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9CB76A6-0EBF-DA20-1C33-90571D61EAD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30177" y="5499832"/>
                  <a:ext cx="259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817C6F-4A2E-B839-7379-7025E14075DD}"/>
              </a:ext>
            </a:extLst>
          </p:cNvPr>
          <p:cNvGrpSpPr/>
          <p:nvPr/>
        </p:nvGrpSpPr>
        <p:grpSpPr>
          <a:xfrm>
            <a:off x="1439915" y="1840072"/>
            <a:ext cx="2647800" cy="3034800"/>
            <a:chOff x="1439915" y="1840072"/>
            <a:chExt cx="2647800" cy="30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AC9C431-C13E-B98D-DECE-75300C5A948E}"/>
                    </a:ext>
                  </a:extLst>
                </p14:cNvPr>
                <p14:cNvContentPartPr/>
                <p14:nvPr/>
              </p14:nvContentPartPr>
              <p14:xfrm>
                <a:off x="1439915" y="2046352"/>
                <a:ext cx="1638000" cy="2828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AC9C431-C13E-B98D-DECE-75300C5A948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30915" y="2037352"/>
                  <a:ext cx="1655640" cy="28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3067632-42F0-F779-05B7-893F7550C93E}"/>
                    </a:ext>
                  </a:extLst>
                </p14:cNvPr>
                <p14:cNvContentPartPr/>
                <p14:nvPr/>
              </p14:nvContentPartPr>
              <p14:xfrm>
                <a:off x="3198155" y="1927552"/>
                <a:ext cx="116280" cy="27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3067632-42F0-F779-05B7-893F7550C93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89515" y="1918552"/>
                  <a:ext cx="133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57CC4BC-C73E-EB07-12F7-EFFD9E27B68C}"/>
                    </a:ext>
                  </a:extLst>
                </p14:cNvPr>
                <p14:cNvContentPartPr/>
                <p14:nvPr/>
              </p14:nvContentPartPr>
              <p14:xfrm>
                <a:off x="3340715" y="1950952"/>
                <a:ext cx="142920" cy="9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57CC4BC-C73E-EB07-12F7-EFFD9E27B68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31715" y="1941952"/>
                  <a:ext cx="160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9A9B21-D5DA-9366-54A2-EC1775A064E9}"/>
                    </a:ext>
                  </a:extLst>
                </p14:cNvPr>
                <p14:cNvContentPartPr/>
                <p14:nvPr/>
              </p14:nvContentPartPr>
              <p14:xfrm>
                <a:off x="3526835" y="1898392"/>
                <a:ext cx="190440" cy="122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9A9B21-D5DA-9366-54A2-EC1775A064E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17835" y="1889392"/>
                  <a:ext cx="208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F530199-4961-24B5-857D-1B9328A04F0F}"/>
                    </a:ext>
                  </a:extLst>
                </p14:cNvPr>
                <p14:cNvContentPartPr/>
                <p14:nvPr/>
              </p14:nvContentPartPr>
              <p14:xfrm>
                <a:off x="3760475" y="1874992"/>
                <a:ext cx="104040" cy="165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F530199-4961-24B5-857D-1B9328A04F0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51835" y="1865992"/>
                  <a:ext cx="121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334552-64E5-81B1-0EEC-DCC9DABFBB74}"/>
                    </a:ext>
                  </a:extLst>
                </p14:cNvPr>
                <p14:cNvContentPartPr/>
                <p14:nvPr/>
              </p14:nvContentPartPr>
              <p14:xfrm>
                <a:off x="3894035" y="1840072"/>
                <a:ext cx="193680" cy="174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334552-64E5-81B1-0EEC-DCC9DABFBB7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85395" y="1831072"/>
                  <a:ext cx="21132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E5E8977-17EA-DF11-01DD-FB3AA2C8FC57}"/>
              </a:ext>
            </a:extLst>
          </p:cNvPr>
          <p:cNvGrpSpPr/>
          <p:nvPr/>
        </p:nvGrpSpPr>
        <p:grpSpPr>
          <a:xfrm>
            <a:off x="2464475" y="3038512"/>
            <a:ext cx="360360" cy="405360"/>
            <a:chOff x="2464475" y="3038512"/>
            <a:chExt cx="3603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FA178B-81FA-2151-31BE-91D47EBABCE9}"/>
                    </a:ext>
                  </a:extLst>
                </p14:cNvPr>
                <p14:cNvContentPartPr/>
                <p14:nvPr/>
              </p14:nvContentPartPr>
              <p14:xfrm>
                <a:off x="2464475" y="3247672"/>
                <a:ext cx="88920" cy="19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FA178B-81FA-2151-31BE-91D47EBABCE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55475" y="3239032"/>
                  <a:ext cx="106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D59525-D604-B975-372B-C4753E1CE87A}"/>
                    </a:ext>
                  </a:extLst>
                </p14:cNvPr>
                <p14:cNvContentPartPr/>
                <p14:nvPr/>
              </p14:nvContentPartPr>
              <p14:xfrm>
                <a:off x="2617835" y="3136432"/>
                <a:ext cx="82440" cy="169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D59525-D604-B975-372B-C4753E1CE87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09195" y="3127432"/>
                  <a:ext cx="100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B3C4BE-5290-FD76-F294-E04462F8A986}"/>
                    </a:ext>
                  </a:extLst>
                </p14:cNvPr>
                <p14:cNvContentPartPr/>
                <p14:nvPr/>
              </p14:nvContentPartPr>
              <p14:xfrm>
                <a:off x="2706035" y="3129232"/>
                <a:ext cx="88200" cy="10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B3C4BE-5290-FD76-F294-E04462F8A98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97035" y="3120592"/>
                  <a:ext cx="105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9AD4FDC-2D9D-DC24-774A-33C11B97758A}"/>
                    </a:ext>
                  </a:extLst>
                </p14:cNvPr>
                <p14:cNvContentPartPr/>
                <p14:nvPr/>
              </p14:nvContentPartPr>
              <p14:xfrm>
                <a:off x="2782355" y="3038512"/>
                <a:ext cx="42480" cy="42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9AD4FDC-2D9D-DC24-774A-33C11B97758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73355" y="3029512"/>
                  <a:ext cx="601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B11A862-B728-D77F-8975-25874D6445CD}"/>
              </a:ext>
            </a:extLst>
          </p:cNvPr>
          <p:cNvGrpSpPr/>
          <p:nvPr/>
        </p:nvGrpSpPr>
        <p:grpSpPr>
          <a:xfrm>
            <a:off x="5228555" y="2035912"/>
            <a:ext cx="1591920" cy="356400"/>
            <a:chOff x="5228555" y="2035912"/>
            <a:chExt cx="159192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FAC783D-4BD9-C693-20A1-13F4D64BAAAF}"/>
                    </a:ext>
                  </a:extLst>
                </p14:cNvPr>
                <p14:cNvContentPartPr/>
                <p14:nvPr/>
              </p14:nvContentPartPr>
              <p14:xfrm>
                <a:off x="5228555" y="2184232"/>
                <a:ext cx="240480" cy="20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FAC783D-4BD9-C693-20A1-13F4D64BAAA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19915" y="2175592"/>
                  <a:ext cx="258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BBD8CA5-7E1E-D940-133F-5FF4DC82D7D2}"/>
                    </a:ext>
                  </a:extLst>
                </p14:cNvPr>
                <p14:cNvContentPartPr/>
                <p14:nvPr/>
              </p14:nvContentPartPr>
              <p14:xfrm>
                <a:off x="5472995" y="2234992"/>
                <a:ext cx="104040" cy="33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BBD8CA5-7E1E-D940-133F-5FF4DC82D7D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63995" y="2225992"/>
                  <a:ext cx="121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93BD29-186C-DA8F-4F8B-F5A15AF2C2C0}"/>
                    </a:ext>
                  </a:extLst>
                </p14:cNvPr>
                <p14:cNvContentPartPr/>
                <p14:nvPr/>
              </p14:nvContentPartPr>
              <p14:xfrm>
                <a:off x="5499635" y="2158672"/>
                <a:ext cx="370080" cy="169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93BD29-186C-DA8F-4F8B-F5A15AF2C2C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90635" y="2150032"/>
                  <a:ext cx="387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1663ED2-2FEE-E1C7-F425-97BC40163B0F}"/>
                    </a:ext>
                  </a:extLst>
                </p14:cNvPr>
                <p14:cNvContentPartPr/>
                <p14:nvPr/>
              </p14:nvContentPartPr>
              <p14:xfrm>
                <a:off x="5790875" y="2039872"/>
                <a:ext cx="65880" cy="29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1663ED2-2FEE-E1C7-F425-97BC40163B0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82235" y="2030872"/>
                  <a:ext cx="83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E947B7-8B8C-C0A2-61CF-3989403397D8}"/>
                    </a:ext>
                  </a:extLst>
                </p14:cNvPr>
                <p14:cNvContentPartPr/>
                <p14:nvPr/>
              </p14:nvContentPartPr>
              <p14:xfrm>
                <a:off x="5898155" y="2179912"/>
                <a:ext cx="89640" cy="167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E947B7-8B8C-C0A2-61CF-3989403397D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89515" y="2170912"/>
                  <a:ext cx="107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D318F60-DD23-7554-58B4-F2676198BADA}"/>
                    </a:ext>
                  </a:extLst>
                </p14:cNvPr>
                <p14:cNvContentPartPr/>
                <p14:nvPr/>
              </p14:nvContentPartPr>
              <p14:xfrm>
                <a:off x="6002915" y="2203312"/>
                <a:ext cx="151200" cy="117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D318F60-DD23-7554-58B4-F2676198BAD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3915" y="2194672"/>
                  <a:ext cx="168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4FB3F08-4CE9-D6C6-9058-72B4FE6BA0B7}"/>
                    </a:ext>
                  </a:extLst>
                </p14:cNvPr>
                <p14:cNvContentPartPr/>
                <p14:nvPr/>
              </p14:nvContentPartPr>
              <p14:xfrm>
                <a:off x="6246995" y="2059672"/>
                <a:ext cx="78120" cy="311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4FB3F08-4CE9-D6C6-9058-72B4FE6BA0B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38355" y="2051032"/>
                  <a:ext cx="95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B48D33-D7F4-004C-245F-CC70001CBC1E}"/>
                    </a:ext>
                  </a:extLst>
                </p14:cNvPr>
                <p14:cNvContentPartPr/>
                <p14:nvPr/>
              </p14:nvContentPartPr>
              <p14:xfrm>
                <a:off x="6353195" y="2133832"/>
                <a:ext cx="125640" cy="22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B48D33-D7F4-004C-245F-CC70001CBC1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44555" y="2125192"/>
                  <a:ext cx="143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0F93C9-6BE0-2B15-60F7-9F5F38804FB7}"/>
                    </a:ext>
                  </a:extLst>
                </p14:cNvPr>
                <p14:cNvContentPartPr/>
                <p14:nvPr/>
              </p14:nvContentPartPr>
              <p14:xfrm>
                <a:off x="6480275" y="2035912"/>
                <a:ext cx="65880" cy="60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0F93C9-6BE0-2B15-60F7-9F5F38804FB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71635" y="2027272"/>
                  <a:ext cx="83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3C7712F-2E96-BFCA-B443-60FB8E59DFA6}"/>
                    </a:ext>
                  </a:extLst>
                </p14:cNvPr>
                <p14:cNvContentPartPr/>
                <p14:nvPr/>
              </p14:nvContentPartPr>
              <p14:xfrm>
                <a:off x="6688355" y="2167312"/>
                <a:ext cx="132120" cy="87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3C7712F-2E96-BFCA-B443-60FB8E59DFA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79355" y="2158312"/>
                  <a:ext cx="1497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A1D721D-6808-DA77-5F4C-BA4626E4AFAE}"/>
              </a:ext>
            </a:extLst>
          </p:cNvPr>
          <p:cNvGrpSpPr/>
          <p:nvPr/>
        </p:nvGrpSpPr>
        <p:grpSpPr>
          <a:xfrm>
            <a:off x="7071755" y="2014672"/>
            <a:ext cx="263520" cy="294120"/>
            <a:chOff x="7071755" y="2014672"/>
            <a:chExt cx="26352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4CBBC5E-23B4-3008-F54A-BD8A4A157EA5}"/>
                    </a:ext>
                  </a:extLst>
                </p14:cNvPr>
                <p14:cNvContentPartPr/>
                <p14:nvPr/>
              </p14:nvContentPartPr>
              <p14:xfrm>
                <a:off x="7071755" y="2014672"/>
                <a:ext cx="263520" cy="27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4CBBC5E-23B4-3008-F54A-BD8A4A157EA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63115" y="2006032"/>
                  <a:ext cx="281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7E7949-E341-CE87-3F77-E6A451C45A99}"/>
                    </a:ext>
                  </a:extLst>
                </p14:cNvPr>
                <p14:cNvContentPartPr/>
                <p14:nvPr/>
              </p14:nvContentPartPr>
              <p14:xfrm>
                <a:off x="7168235" y="2118352"/>
                <a:ext cx="164880" cy="190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7E7949-E341-CE87-3F77-E6A451C45A9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59235" y="2109352"/>
                  <a:ext cx="18252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05DFF6E-6D68-1F75-00AD-7EEC16450DA9}"/>
                  </a:ext>
                </a:extLst>
              </p14:cNvPr>
              <p14:cNvContentPartPr/>
              <p14:nvPr/>
            </p14:nvContentPartPr>
            <p14:xfrm>
              <a:off x="5379035" y="2734312"/>
              <a:ext cx="19800" cy="2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05DFF6E-6D68-1F75-00AD-7EEC16450DA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370035" y="2725672"/>
                <a:ext cx="37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5511A79-B122-0316-E1E6-E9984406FB01}"/>
                  </a:ext>
                </a:extLst>
              </p14:cNvPr>
              <p14:cNvContentPartPr/>
              <p14:nvPr/>
            </p14:nvContentPartPr>
            <p14:xfrm>
              <a:off x="5326475" y="2886952"/>
              <a:ext cx="197640" cy="17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5511A79-B122-0316-E1E6-E9984406FB0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317475" y="2878312"/>
                <a:ext cx="21528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242C6B1-1B8C-7AF0-E4F2-DAC68E765A0F}"/>
              </a:ext>
            </a:extLst>
          </p:cNvPr>
          <p:cNvGrpSpPr/>
          <p:nvPr/>
        </p:nvGrpSpPr>
        <p:grpSpPr>
          <a:xfrm>
            <a:off x="5869355" y="2813512"/>
            <a:ext cx="362160" cy="397440"/>
            <a:chOff x="5869355" y="2813512"/>
            <a:chExt cx="36216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F7CD29-540F-2E72-F8D0-5EB5054E8EFF}"/>
                    </a:ext>
                  </a:extLst>
                </p14:cNvPr>
                <p14:cNvContentPartPr/>
                <p14:nvPr/>
              </p14:nvContentPartPr>
              <p14:xfrm>
                <a:off x="5869355" y="2813512"/>
                <a:ext cx="190440" cy="397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F7CD29-540F-2E72-F8D0-5EB5054E8EF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60715" y="2804872"/>
                  <a:ext cx="2080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82D0965-54E2-5EF3-FE62-141A9E2A28D0}"/>
                    </a:ext>
                  </a:extLst>
                </p14:cNvPr>
                <p14:cNvContentPartPr/>
                <p14:nvPr/>
              </p14:nvContentPartPr>
              <p14:xfrm>
                <a:off x="6082115" y="2850232"/>
                <a:ext cx="149400" cy="97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82D0965-54E2-5EF3-FE62-141A9E2A28D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073475" y="2841592"/>
                  <a:ext cx="1670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EB88826-8CCB-C032-6881-1ED2C32DAF1B}"/>
              </a:ext>
            </a:extLst>
          </p:cNvPr>
          <p:cNvGrpSpPr/>
          <p:nvPr/>
        </p:nvGrpSpPr>
        <p:grpSpPr>
          <a:xfrm>
            <a:off x="6414755" y="2746192"/>
            <a:ext cx="648720" cy="267480"/>
            <a:chOff x="6414755" y="2746192"/>
            <a:chExt cx="64872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204594D-6F2A-F312-809F-C4F52ADCE29B}"/>
                    </a:ext>
                  </a:extLst>
                </p14:cNvPr>
                <p14:cNvContentPartPr/>
                <p14:nvPr/>
              </p14:nvContentPartPr>
              <p14:xfrm>
                <a:off x="6414755" y="2746192"/>
                <a:ext cx="322560" cy="26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204594D-6F2A-F312-809F-C4F52ADCE29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06115" y="2737552"/>
                  <a:ext cx="340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B3EB2A0-FAA1-AC4B-CCEE-854F752D33EC}"/>
                    </a:ext>
                  </a:extLst>
                </p14:cNvPr>
                <p14:cNvContentPartPr/>
                <p14:nvPr/>
              </p14:nvContentPartPr>
              <p14:xfrm>
                <a:off x="6596915" y="2831152"/>
                <a:ext cx="118440" cy="126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B3EB2A0-FAA1-AC4B-CCEE-854F752D33E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87915" y="2822512"/>
                  <a:ext cx="136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E2DDC2E-3A2A-D933-BD77-6E42B7D4AF03}"/>
                    </a:ext>
                  </a:extLst>
                </p14:cNvPr>
                <p14:cNvContentPartPr/>
                <p14:nvPr/>
              </p14:nvContentPartPr>
              <p14:xfrm>
                <a:off x="6858995" y="2793352"/>
                <a:ext cx="90360" cy="111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E2DDC2E-3A2A-D933-BD77-6E42B7D4AF0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50355" y="2784352"/>
                  <a:ext cx="108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E37104B-E258-BA2E-271F-E7F9A75DCB5B}"/>
                    </a:ext>
                  </a:extLst>
                </p14:cNvPr>
                <p14:cNvContentPartPr/>
                <p14:nvPr/>
              </p14:nvContentPartPr>
              <p14:xfrm>
                <a:off x="6938555" y="2768152"/>
                <a:ext cx="124920" cy="153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E37104B-E258-BA2E-271F-E7F9A75DCB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929555" y="2759152"/>
                  <a:ext cx="14256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4581563-FEDF-C3EF-F3E1-CB718617F07F}"/>
                  </a:ext>
                </a:extLst>
              </p14:cNvPr>
              <p14:cNvContentPartPr/>
              <p14:nvPr/>
            </p14:nvContentPartPr>
            <p14:xfrm>
              <a:off x="881555" y="3449272"/>
              <a:ext cx="2973960" cy="91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4581563-FEDF-C3EF-F3E1-CB718617F07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45555" y="3377632"/>
                <a:ext cx="304560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AFF750D-2173-41DB-44DD-49CAE948C9B5}"/>
              </a:ext>
            </a:extLst>
          </p:cNvPr>
          <p:cNvGrpSpPr/>
          <p:nvPr/>
        </p:nvGrpSpPr>
        <p:grpSpPr>
          <a:xfrm>
            <a:off x="5440595" y="3470512"/>
            <a:ext cx="585720" cy="375120"/>
            <a:chOff x="5440595" y="3470512"/>
            <a:chExt cx="5857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0A7AF88-F245-C60F-1DB4-948DCD492CA3}"/>
                    </a:ext>
                  </a:extLst>
                </p14:cNvPr>
                <p14:cNvContentPartPr/>
                <p14:nvPr/>
              </p14:nvContentPartPr>
              <p14:xfrm>
                <a:off x="5440595" y="3470512"/>
                <a:ext cx="219600" cy="375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0A7AF88-F245-C60F-1DB4-948DCD492C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31595" y="3461512"/>
                  <a:ext cx="2372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C75511F-C2AC-434A-854B-51D39C9F4140}"/>
                    </a:ext>
                  </a:extLst>
                </p14:cNvPr>
                <p14:cNvContentPartPr/>
                <p14:nvPr/>
              </p14:nvContentPartPr>
              <p14:xfrm>
                <a:off x="5716355" y="3515872"/>
                <a:ext cx="85320" cy="19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C75511F-C2AC-434A-854B-51D39C9F414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07715" y="3506872"/>
                  <a:ext cx="102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1FABE3A-64BA-B13F-B352-7F03F66E198B}"/>
                    </a:ext>
                  </a:extLst>
                </p14:cNvPr>
                <p14:cNvContentPartPr/>
                <p14:nvPr/>
              </p14:nvContentPartPr>
              <p14:xfrm>
                <a:off x="5698715" y="3560152"/>
                <a:ext cx="118440" cy="27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1FABE3A-64BA-B13F-B352-7F03F66E19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89715" y="3551512"/>
                  <a:ext cx="136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653C1AF-0C3F-A5F2-1E91-1372C812BE25}"/>
                    </a:ext>
                  </a:extLst>
                </p14:cNvPr>
                <p14:cNvContentPartPr/>
                <p14:nvPr/>
              </p14:nvContentPartPr>
              <p14:xfrm>
                <a:off x="5904995" y="3476632"/>
                <a:ext cx="121320" cy="194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653C1AF-0C3F-A5F2-1E91-1372C812BE2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95995" y="3467632"/>
                  <a:ext cx="1389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44A24A5-254A-E992-DD97-62AA676ED38B}"/>
              </a:ext>
            </a:extLst>
          </p:cNvPr>
          <p:cNvGrpSpPr/>
          <p:nvPr/>
        </p:nvGrpSpPr>
        <p:grpSpPr>
          <a:xfrm>
            <a:off x="1402835" y="2230672"/>
            <a:ext cx="2643120" cy="2778120"/>
            <a:chOff x="1402835" y="2230672"/>
            <a:chExt cx="2643120" cy="277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DC6C6DA-03F7-8737-FC0E-88097A71AAC3}"/>
                    </a:ext>
                  </a:extLst>
                </p14:cNvPr>
                <p14:cNvContentPartPr/>
                <p14:nvPr/>
              </p14:nvContentPartPr>
              <p14:xfrm>
                <a:off x="1402835" y="2230672"/>
                <a:ext cx="158040" cy="264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DC6C6DA-03F7-8737-FC0E-88097A71AAC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393835" y="2222032"/>
                  <a:ext cx="175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7266D4-8D65-C56A-4FF4-0F675666B826}"/>
                    </a:ext>
                  </a:extLst>
                </p14:cNvPr>
                <p14:cNvContentPartPr/>
                <p14:nvPr/>
              </p14:nvContentPartPr>
              <p14:xfrm>
                <a:off x="1623515" y="2592472"/>
                <a:ext cx="1056240" cy="154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7266D4-8D65-C56A-4FF4-0F675666B82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614875" y="2583832"/>
                  <a:ext cx="1073880" cy="15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8226E4B-AADA-0920-9BAC-DFCB0B988413}"/>
                    </a:ext>
                  </a:extLst>
                </p14:cNvPr>
                <p14:cNvContentPartPr/>
                <p14:nvPr/>
              </p14:nvContentPartPr>
              <p14:xfrm>
                <a:off x="2738795" y="4235872"/>
                <a:ext cx="236520" cy="41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8226E4B-AADA-0920-9BAC-DFCB0B98841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30155" y="4227232"/>
                  <a:ext cx="2541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3E81BE4-9173-5AE6-0E37-73B71793675C}"/>
                    </a:ext>
                  </a:extLst>
                </p14:cNvPr>
                <p14:cNvContentPartPr/>
                <p14:nvPr/>
              </p14:nvContentPartPr>
              <p14:xfrm>
                <a:off x="3143075" y="4725112"/>
                <a:ext cx="177120" cy="283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3E81BE4-9173-5AE6-0E37-73B71793675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34435" y="4716472"/>
                  <a:ext cx="194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3C4FF4-BB7B-3CFB-B890-140A8F0DA18A}"/>
                    </a:ext>
                  </a:extLst>
                </p14:cNvPr>
                <p14:cNvContentPartPr/>
                <p14:nvPr/>
              </p14:nvContentPartPr>
              <p14:xfrm>
                <a:off x="3335675" y="4829512"/>
                <a:ext cx="96120" cy="68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3C4FF4-BB7B-3CFB-B890-140A8F0DA18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27035" y="4820512"/>
                  <a:ext cx="113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7D85677-7758-E6C7-2247-F205EB1784E5}"/>
                    </a:ext>
                  </a:extLst>
                </p14:cNvPr>
                <p14:cNvContentPartPr/>
                <p14:nvPr/>
              </p14:nvContentPartPr>
              <p14:xfrm>
                <a:off x="3513875" y="4785592"/>
                <a:ext cx="201960" cy="108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7D85677-7758-E6C7-2247-F205EB1784E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04875" y="4776952"/>
                  <a:ext cx="219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19B4E99-854B-743D-E76C-944C32FB9F6B}"/>
                    </a:ext>
                  </a:extLst>
                </p14:cNvPr>
                <p14:cNvContentPartPr/>
                <p14:nvPr/>
              </p14:nvContentPartPr>
              <p14:xfrm>
                <a:off x="3706475" y="4672912"/>
                <a:ext cx="339480" cy="174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19B4E99-854B-743D-E76C-944C32FB9F6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97475" y="4663912"/>
                  <a:ext cx="35712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9424DA7-46C1-1FAE-896B-EF2D7A25C77C}"/>
              </a:ext>
            </a:extLst>
          </p:cNvPr>
          <p:cNvGrpSpPr/>
          <p:nvPr/>
        </p:nvGrpSpPr>
        <p:grpSpPr>
          <a:xfrm>
            <a:off x="5337635" y="4231912"/>
            <a:ext cx="352440" cy="220320"/>
            <a:chOff x="5337635" y="4231912"/>
            <a:chExt cx="35244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069C953-1347-E656-AFC2-29DCE09EE9A4}"/>
                    </a:ext>
                  </a:extLst>
                </p14:cNvPr>
                <p14:cNvContentPartPr/>
                <p14:nvPr/>
              </p14:nvContentPartPr>
              <p14:xfrm>
                <a:off x="5337635" y="4231912"/>
                <a:ext cx="226800" cy="22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069C953-1347-E656-AFC2-29DCE09EE9A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28995" y="4223272"/>
                  <a:ext cx="244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73DF79-21DE-BA0B-00E6-E45AD9F39E20}"/>
                    </a:ext>
                  </a:extLst>
                </p14:cNvPr>
                <p14:cNvContentPartPr/>
                <p14:nvPr/>
              </p14:nvContentPartPr>
              <p14:xfrm>
                <a:off x="5587115" y="4303912"/>
                <a:ext cx="102960" cy="10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73DF79-21DE-BA0B-00E6-E45AD9F39E2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578115" y="4295272"/>
                  <a:ext cx="1206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803E2E3-AAAA-C0AB-C97F-9E84A2C194CB}"/>
              </a:ext>
            </a:extLst>
          </p:cNvPr>
          <p:cNvGrpSpPr/>
          <p:nvPr/>
        </p:nvGrpSpPr>
        <p:grpSpPr>
          <a:xfrm>
            <a:off x="5871875" y="3960832"/>
            <a:ext cx="1184760" cy="422640"/>
            <a:chOff x="5871875" y="3960832"/>
            <a:chExt cx="118476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985EDF5-B542-4F3B-037F-4C1A082DF266}"/>
                    </a:ext>
                  </a:extLst>
                </p14:cNvPr>
                <p14:cNvContentPartPr/>
                <p14:nvPr/>
              </p14:nvContentPartPr>
              <p14:xfrm>
                <a:off x="5871875" y="4257832"/>
                <a:ext cx="137880" cy="42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985EDF5-B542-4F3B-037F-4C1A082DF2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62875" y="4249192"/>
                  <a:ext cx="155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12D9207-4529-1827-C189-AF63EFFDE05B}"/>
                    </a:ext>
                  </a:extLst>
                </p14:cNvPr>
                <p14:cNvContentPartPr/>
                <p14:nvPr/>
              </p14:nvContentPartPr>
              <p14:xfrm>
                <a:off x="5910035" y="4134712"/>
                <a:ext cx="89280" cy="237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12D9207-4529-1827-C189-AF63EFFDE05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01035" y="4126072"/>
                  <a:ext cx="106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8DE3728-5D93-93AE-00D3-BDB893E99B0C}"/>
                    </a:ext>
                  </a:extLst>
                </p14:cNvPr>
                <p14:cNvContentPartPr/>
                <p14:nvPr/>
              </p14:nvContentPartPr>
              <p14:xfrm>
                <a:off x="6016595" y="4229392"/>
                <a:ext cx="128880" cy="128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8DE3728-5D93-93AE-00D3-BDB893E99B0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07955" y="4220752"/>
                  <a:ext cx="14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D64A92B-4D0B-9B11-69EE-18FE43769DBE}"/>
                    </a:ext>
                  </a:extLst>
                </p14:cNvPr>
                <p14:cNvContentPartPr/>
                <p14:nvPr/>
              </p14:nvContentPartPr>
              <p14:xfrm>
                <a:off x="6160595" y="4202752"/>
                <a:ext cx="132120" cy="112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D64A92B-4D0B-9B11-69EE-18FE43769DB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151955" y="4194112"/>
                  <a:ext cx="149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67F2396-06BC-AC4C-B63D-5AEA64C21532}"/>
                    </a:ext>
                  </a:extLst>
                </p14:cNvPr>
                <p14:cNvContentPartPr/>
                <p14:nvPr/>
              </p14:nvContentPartPr>
              <p14:xfrm>
                <a:off x="6389195" y="4097632"/>
                <a:ext cx="183960" cy="285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67F2396-06BC-AC4C-B63D-5AEA64C215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80195" y="4088632"/>
                  <a:ext cx="201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B948811-F00D-503F-02CB-DF3F824B022B}"/>
                    </a:ext>
                  </a:extLst>
                </p14:cNvPr>
                <p14:cNvContentPartPr/>
                <p14:nvPr/>
              </p14:nvContentPartPr>
              <p14:xfrm>
                <a:off x="6581435" y="4094032"/>
                <a:ext cx="124920" cy="153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B948811-F00D-503F-02CB-DF3F824B022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72795" y="4085032"/>
                  <a:ext cx="142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71A91BB-9D2B-B724-073B-01AEF236566C}"/>
                    </a:ext>
                  </a:extLst>
                </p14:cNvPr>
                <p14:cNvContentPartPr/>
                <p14:nvPr/>
              </p14:nvContentPartPr>
              <p14:xfrm>
                <a:off x="6735155" y="4092592"/>
                <a:ext cx="128880" cy="164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71A91BB-9D2B-B724-073B-01AEF236566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726515" y="4083952"/>
                  <a:ext cx="146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8D7FE0D-72D8-7EED-ED98-98BC1EF96C30}"/>
                    </a:ext>
                  </a:extLst>
                </p14:cNvPr>
                <p14:cNvContentPartPr/>
                <p14:nvPr/>
              </p14:nvContentPartPr>
              <p14:xfrm>
                <a:off x="6874475" y="4001152"/>
                <a:ext cx="22320" cy="29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8D7FE0D-72D8-7EED-ED98-98BC1EF96C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65475" y="3992512"/>
                  <a:ext cx="39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0B45FC6-4C4F-2071-51BE-D49F0104E560}"/>
                    </a:ext>
                  </a:extLst>
                </p14:cNvPr>
                <p14:cNvContentPartPr/>
                <p14:nvPr/>
              </p14:nvContentPartPr>
              <p14:xfrm>
                <a:off x="6966275" y="3960832"/>
                <a:ext cx="90360" cy="412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0B45FC6-4C4F-2071-51BE-D49F0104E56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957635" y="3952192"/>
                  <a:ext cx="10800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4A8ACCB-B55B-90F4-D31A-27C70964BAFB}"/>
              </a:ext>
            </a:extLst>
          </p:cNvPr>
          <p:cNvGrpSpPr/>
          <p:nvPr/>
        </p:nvGrpSpPr>
        <p:grpSpPr>
          <a:xfrm>
            <a:off x="7236275" y="3957592"/>
            <a:ext cx="852840" cy="312480"/>
            <a:chOff x="7236275" y="3957592"/>
            <a:chExt cx="85284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55DC420-8162-1A21-5AF4-F7947007AA7D}"/>
                    </a:ext>
                  </a:extLst>
                </p14:cNvPr>
                <p14:cNvContentPartPr/>
                <p14:nvPr/>
              </p14:nvContentPartPr>
              <p14:xfrm>
                <a:off x="7260395" y="4083952"/>
                <a:ext cx="59400" cy="15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55DC420-8162-1A21-5AF4-F7947007AA7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251395" y="4074952"/>
                  <a:ext cx="77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F059929-BA99-6B6F-6A5A-3A2DFDD0877B}"/>
                    </a:ext>
                  </a:extLst>
                </p14:cNvPr>
                <p14:cNvContentPartPr/>
                <p14:nvPr/>
              </p14:nvContentPartPr>
              <p14:xfrm>
                <a:off x="7236275" y="4083952"/>
                <a:ext cx="444600" cy="82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F059929-BA99-6B6F-6A5A-3A2DFDD0877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27275" y="4074952"/>
                  <a:ext cx="462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100F9C-0A1F-1126-2C95-414E7827F31D}"/>
                    </a:ext>
                  </a:extLst>
                </p14:cNvPr>
                <p14:cNvContentPartPr/>
                <p14:nvPr/>
              </p14:nvContentPartPr>
              <p14:xfrm>
                <a:off x="7801115" y="3957592"/>
                <a:ext cx="278280" cy="289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100F9C-0A1F-1126-2C95-414E7827F31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92475" y="3948952"/>
                  <a:ext cx="295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0A7613-E093-88BF-0808-5FBDDD6B3783}"/>
                    </a:ext>
                  </a:extLst>
                </p14:cNvPr>
                <p14:cNvContentPartPr/>
                <p14:nvPr/>
              </p14:nvContentPartPr>
              <p14:xfrm>
                <a:off x="7875275" y="4046512"/>
                <a:ext cx="213840" cy="223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0A7613-E093-88BF-0808-5FBDDD6B378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66635" y="4037872"/>
                  <a:ext cx="23148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C9335E53-AF54-2308-7A4B-27C8D65CE4F2}"/>
                  </a:ext>
                </a:extLst>
              </p14:cNvPr>
              <p14:cNvContentPartPr/>
              <p14:nvPr/>
            </p14:nvContentPartPr>
            <p14:xfrm>
              <a:off x="5696195" y="4926352"/>
              <a:ext cx="9360" cy="237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C9335E53-AF54-2308-7A4B-27C8D65CE4F2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687555" y="4917352"/>
                <a:ext cx="27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28A7FCE-AF0F-DE3D-44E3-D6D783109692}"/>
                  </a:ext>
                </a:extLst>
              </p14:cNvPr>
              <p14:cNvContentPartPr/>
              <p14:nvPr/>
            </p14:nvContentPartPr>
            <p14:xfrm>
              <a:off x="5661275" y="5080072"/>
              <a:ext cx="173520" cy="12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28A7FCE-AF0F-DE3D-44E3-D6D783109692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652635" y="5071072"/>
                <a:ext cx="1911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A86FF2B-0C6A-B457-19C4-1B7CDDCE93F1}"/>
              </a:ext>
            </a:extLst>
          </p:cNvPr>
          <p:cNvGrpSpPr/>
          <p:nvPr/>
        </p:nvGrpSpPr>
        <p:grpSpPr>
          <a:xfrm>
            <a:off x="6101915" y="4932832"/>
            <a:ext cx="407160" cy="458280"/>
            <a:chOff x="6101915" y="4932832"/>
            <a:chExt cx="40716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DAD392F-5D99-47CC-15CC-57E005CB2126}"/>
                    </a:ext>
                  </a:extLst>
                </p14:cNvPr>
                <p14:cNvContentPartPr/>
                <p14:nvPr/>
              </p14:nvContentPartPr>
              <p14:xfrm>
                <a:off x="6101915" y="4932832"/>
                <a:ext cx="241200" cy="458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DAD392F-5D99-47CC-15CC-57E005CB212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93275" y="4923832"/>
                  <a:ext cx="2588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0F7B44A-8E40-1D1B-7450-70AAF7E391FC}"/>
                    </a:ext>
                  </a:extLst>
                </p14:cNvPr>
                <p14:cNvContentPartPr/>
                <p14:nvPr/>
              </p14:nvContentPartPr>
              <p14:xfrm>
                <a:off x="6355715" y="4963432"/>
                <a:ext cx="153360" cy="124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0F7B44A-8E40-1D1B-7450-70AAF7E391F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46715" y="4954432"/>
                  <a:ext cx="1710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9EFAE8-EC1D-BBD1-6155-F32ADC78628E}"/>
              </a:ext>
            </a:extLst>
          </p:cNvPr>
          <p:cNvGrpSpPr/>
          <p:nvPr/>
        </p:nvGrpSpPr>
        <p:grpSpPr>
          <a:xfrm>
            <a:off x="6767555" y="4802512"/>
            <a:ext cx="952560" cy="336960"/>
            <a:chOff x="6767555" y="4802512"/>
            <a:chExt cx="95256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E684EB6-4376-2272-DB0A-E38CF2EF50FD}"/>
                    </a:ext>
                  </a:extLst>
                </p14:cNvPr>
                <p14:cNvContentPartPr/>
                <p14:nvPr/>
              </p14:nvContentPartPr>
              <p14:xfrm>
                <a:off x="6767555" y="4992592"/>
                <a:ext cx="142920" cy="32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E684EB6-4376-2272-DB0A-E38CF2EF50F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58915" y="4983592"/>
                  <a:ext cx="160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994F77D-35A8-794B-196C-5CD451F41EAA}"/>
                    </a:ext>
                  </a:extLst>
                </p14:cNvPr>
                <p14:cNvContentPartPr/>
                <p14:nvPr/>
              </p14:nvContentPartPr>
              <p14:xfrm>
                <a:off x="6973115" y="4802512"/>
                <a:ext cx="378360" cy="336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994F77D-35A8-794B-196C-5CD451F41EA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64475" y="4793512"/>
                  <a:ext cx="3960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268E17E-69E4-B026-6D98-103955E81576}"/>
                    </a:ext>
                  </a:extLst>
                </p14:cNvPr>
                <p14:cNvContentPartPr/>
                <p14:nvPr/>
              </p14:nvContentPartPr>
              <p14:xfrm>
                <a:off x="7207475" y="4910872"/>
                <a:ext cx="97920" cy="226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268E17E-69E4-B026-6D98-103955E8157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198835" y="4901872"/>
                  <a:ext cx="115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641F708-DA12-4FF4-E7C0-F3C832A82D41}"/>
                    </a:ext>
                  </a:extLst>
                </p14:cNvPr>
                <p14:cNvContentPartPr/>
                <p14:nvPr/>
              </p14:nvContentPartPr>
              <p14:xfrm>
                <a:off x="7369475" y="4901512"/>
                <a:ext cx="350640" cy="206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641F708-DA12-4FF4-E7C0-F3C832A82D4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60835" y="4892512"/>
                  <a:ext cx="368280" cy="22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35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599" y="812616"/>
            <a:ext cx="10261909" cy="816679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Complete Cambridge Ex 16C</a:t>
            </a:r>
          </a:p>
          <a:p>
            <a:pPr algn="l"/>
            <a:endParaRPr lang="en-A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90091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9DFFB-C0E6-1141-433E-F6BA7977E63B}"/>
              </a:ext>
            </a:extLst>
          </p:cNvPr>
          <p:cNvSpPr txBox="1"/>
          <p:nvPr/>
        </p:nvSpPr>
        <p:spPr>
          <a:xfrm>
            <a:off x="129869" y="730990"/>
            <a:ext cx="7178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AU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turns an object about a point, but keeps its distance to the point fixed. </a:t>
            </a: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F8CD049-0A41-0499-81AB-95632F23A509}"/>
              </a:ext>
            </a:extLst>
          </p:cNvPr>
          <p:cNvSpPr/>
          <p:nvPr/>
        </p:nvSpPr>
        <p:spPr>
          <a:xfrm>
            <a:off x="8971073" y="1039544"/>
            <a:ext cx="1252331" cy="155050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8F28CA-7CE5-3ED1-C902-0EC0992F7BB2}"/>
              </a:ext>
            </a:extLst>
          </p:cNvPr>
          <p:cNvSpPr/>
          <p:nvPr/>
        </p:nvSpPr>
        <p:spPr>
          <a:xfrm>
            <a:off x="10912516" y="2520474"/>
            <a:ext cx="139149" cy="139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9AC987-4007-13AD-BD99-D9FBBECF4C31}"/>
              </a:ext>
            </a:extLst>
          </p:cNvPr>
          <p:cNvCxnSpPr>
            <a:stCxn id="2" idx="4"/>
            <a:endCxn id="4" idx="6"/>
          </p:cNvCxnSpPr>
          <p:nvPr/>
        </p:nvCxnSpPr>
        <p:spPr>
          <a:xfrm>
            <a:off x="10223404" y="2590049"/>
            <a:ext cx="82826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70121D-EF96-2FBA-47AC-144B7C3FCD8B}"/>
              </a:ext>
            </a:extLst>
          </p:cNvPr>
          <p:cNvCxnSpPr>
            <a:cxnSpLocks/>
          </p:cNvCxnSpPr>
          <p:nvPr/>
        </p:nvCxnSpPr>
        <p:spPr>
          <a:xfrm rot="2700000">
            <a:off x="10324986" y="2354533"/>
            <a:ext cx="82826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CA58806-0DD2-339F-989B-EAED93B2789F}"/>
              </a:ext>
            </a:extLst>
          </p:cNvPr>
          <p:cNvSpPr/>
          <p:nvPr/>
        </p:nvSpPr>
        <p:spPr>
          <a:xfrm rot="2700000">
            <a:off x="9954651" y="325777"/>
            <a:ext cx="1252331" cy="155050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B05291-E717-8EE6-5101-22CF7D00C523}"/>
              </a:ext>
            </a:extLst>
          </p:cNvPr>
          <p:cNvSpPr txBox="1"/>
          <p:nvPr/>
        </p:nvSpPr>
        <p:spPr>
          <a:xfrm>
            <a:off x="129869" y="1507020"/>
            <a:ext cx="71787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kumimoji="0" lang="en-AU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Matrix</a:t>
            </a: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AD4735-FCB8-E834-5DA7-7523215DF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93" y="2902802"/>
            <a:ext cx="4678492" cy="383369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AB7AD6B-9751-95BF-6499-AD550D375606}"/>
              </a:ext>
            </a:extLst>
          </p:cNvPr>
          <p:cNvSpPr txBox="1"/>
          <p:nvPr/>
        </p:nvSpPr>
        <p:spPr>
          <a:xfrm>
            <a:off x="129524" y="1837284"/>
            <a:ext cx="71787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Consider a point P(</a:t>
            </a:r>
            <a:r>
              <a:rPr kumimoji="0" lang="en-AU" sz="2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3D591C8-0E87-72CC-48DD-228065BFE38A}"/>
              </a:ext>
            </a:extLst>
          </p:cNvPr>
          <p:cNvSpPr/>
          <p:nvPr/>
        </p:nvSpPr>
        <p:spPr>
          <a:xfrm>
            <a:off x="9554975" y="4804279"/>
            <a:ext cx="157643" cy="1576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0F7980-E0B1-DC10-51B9-9B67DA68F64E}"/>
              </a:ext>
            </a:extLst>
          </p:cNvPr>
          <p:cNvSpPr txBox="1"/>
          <p:nvPr/>
        </p:nvSpPr>
        <p:spPr>
          <a:xfrm>
            <a:off x="9799803" y="4567879"/>
            <a:ext cx="12929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kumimoji="0" lang="en-AU" sz="2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B7ACEF0-E2A7-D82E-669B-3D9219069F65}"/>
                  </a:ext>
                </a:extLst>
              </p:cNvPr>
              <p:cNvSpPr txBox="1"/>
              <p:nvPr/>
            </p:nvSpPr>
            <p:spPr>
              <a:xfrm>
                <a:off x="127876" y="2206885"/>
                <a:ext cx="81077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kumimoji="0" lang="en-A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OP has distance </a:t>
                </a:r>
                <a14:m>
                  <m:oMath xmlns:m="http://schemas.openxmlformats.org/officeDocument/2006/math">
                    <m:r>
                      <a:rPr kumimoji="0" lang="en-AU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kumimoji="0" lang="en-A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and angle it makes with the positive x-axis</a:t>
                </a:r>
                <a:r>
                  <a:rPr kumimoji="0" lang="en-AU" sz="2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kumimoji="0" lang="en-AU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B7ACEF0-E2A7-D82E-669B-3D9219069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6" y="2206885"/>
                <a:ext cx="8107759" cy="307777"/>
              </a:xfrm>
              <a:prstGeom prst="rect">
                <a:avLst/>
              </a:prstGeom>
              <a:blipFill>
                <a:blip r:embed="rId3"/>
                <a:stretch>
                  <a:fillRect l="-1955" t="-23529" b="-509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9F7AC3-71AC-8352-D9D7-9152360F85D9}"/>
              </a:ext>
            </a:extLst>
          </p:cNvPr>
          <p:cNvCxnSpPr>
            <a:endCxn id="45" idx="2"/>
          </p:cNvCxnSpPr>
          <p:nvPr/>
        </p:nvCxnSpPr>
        <p:spPr>
          <a:xfrm flipV="1">
            <a:off x="8298756" y="4938836"/>
            <a:ext cx="1279305" cy="7780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9E9374-1E01-E3DF-31B7-A179ED54EAA1}"/>
              </a:ext>
            </a:extLst>
          </p:cNvPr>
          <p:cNvGrpSpPr/>
          <p:nvPr/>
        </p:nvGrpSpPr>
        <p:grpSpPr>
          <a:xfrm>
            <a:off x="8792915" y="5385712"/>
            <a:ext cx="286560" cy="284400"/>
            <a:chOff x="8792915" y="5385712"/>
            <a:chExt cx="2865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5D0E80-05D7-B578-51C4-E10D6E4EA539}"/>
                    </a:ext>
                  </a:extLst>
                </p14:cNvPr>
                <p14:cNvContentPartPr/>
                <p14:nvPr/>
              </p14:nvContentPartPr>
              <p14:xfrm>
                <a:off x="8792915" y="5460592"/>
                <a:ext cx="77400" cy="209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5D0E80-05D7-B578-51C4-E10D6E4EA53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84275" y="5451592"/>
                  <a:ext cx="95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E1E3171-917A-EBA6-5590-1B8775A653C6}"/>
                    </a:ext>
                  </a:extLst>
                </p14:cNvPr>
                <p14:cNvContentPartPr/>
                <p14:nvPr/>
              </p14:nvContentPartPr>
              <p14:xfrm>
                <a:off x="8950595" y="5490832"/>
                <a:ext cx="128880" cy="116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E1E3171-917A-EBA6-5590-1B8775A653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1955" y="5482192"/>
                  <a:ext cx="146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CCB2C92-9C91-8995-DD9F-40C9FF61FE43}"/>
                    </a:ext>
                  </a:extLst>
                </p14:cNvPr>
                <p14:cNvContentPartPr/>
                <p14:nvPr/>
              </p14:nvContentPartPr>
              <p14:xfrm>
                <a:off x="9007475" y="5385712"/>
                <a:ext cx="18360" cy="272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CCB2C92-9C91-8995-DD9F-40C9FF61FE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98475" y="5377072"/>
                  <a:ext cx="3600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61DD9-B8DA-0777-4D68-3A03C8AB1A56}"/>
                  </a:ext>
                </a:extLst>
              </p:cNvPr>
              <p:cNvSpPr txBox="1"/>
              <p:nvPr/>
            </p:nvSpPr>
            <p:spPr>
              <a:xfrm>
                <a:off x="129524" y="2537968"/>
                <a:ext cx="7178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kumimoji="0" lang="en-A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Rewriting the coordinates in terms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AU" sz="2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kumimoji="0" lang="en-AU" sz="2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AU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61DD9-B8DA-0777-4D68-3A03C8AB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4" y="2537968"/>
                <a:ext cx="7178708" cy="307777"/>
              </a:xfrm>
              <a:prstGeom prst="rect">
                <a:avLst/>
              </a:prstGeom>
              <a:blipFill>
                <a:blip r:embed="rId10"/>
                <a:stretch>
                  <a:fillRect l="-2122" t="-23529" b="-509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18712FE-1DB4-5DFF-6261-9D195BFF1C36}"/>
                  </a:ext>
                </a:extLst>
              </p14:cNvPr>
              <p14:cNvContentPartPr/>
              <p14:nvPr/>
            </p14:nvContentPartPr>
            <p14:xfrm>
              <a:off x="9233555" y="5249992"/>
              <a:ext cx="61200" cy="97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18712FE-1DB4-5DFF-6261-9D195BFF1C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24915" y="5240992"/>
                <a:ext cx="78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E74C072-20CA-95BA-839F-F98163E30243}"/>
                  </a:ext>
                </a:extLst>
              </p:cNvPr>
              <p:cNvSpPr txBox="1"/>
              <p:nvPr/>
            </p:nvSpPr>
            <p:spPr>
              <a:xfrm>
                <a:off x="0" y="2891990"/>
                <a:ext cx="7178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func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E74C072-20CA-95BA-839F-F98163E30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1990"/>
                <a:ext cx="7178708" cy="307777"/>
              </a:xfrm>
              <a:prstGeom prst="rect">
                <a:avLst/>
              </a:prstGeom>
              <a:blipFill>
                <a:blip r:embed="rId13"/>
                <a:stretch>
                  <a:fillRect b="-352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D48865A-A794-1CAA-9AB6-351ACCFDD7C4}"/>
                  </a:ext>
                </a:extLst>
              </p:cNvPr>
              <p:cNvSpPr txBox="1"/>
              <p:nvPr/>
            </p:nvSpPr>
            <p:spPr>
              <a:xfrm>
                <a:off x="9633796" y="4518784"/>
                <a:ext cx="20766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kumimoji="0" lang="en-AU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en-AU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kumimoji="0" lang="en-AU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18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kumimoji="0" lang="en-AU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func>
                      <m:r>
                        <a:rPr kumimoji="0" lang="en-AU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kumimoji="0" lang="en-AU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kumimoji="0" lang="en-AU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18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kumimoji="0" lang="en-AU" sz="1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func>
                      <m:r>
                        <a:rPr kumimoji="0" lang="en-AU" sz="1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D48865A-A794-1CAA-9AB6-351ACCFDD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796" y="4518784"/>
                <a:ext cx="2076609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E6EC4CF-2A5A-1080-B2E0-603FF45E6A35}"/>
                  </a:ext>
                </a:extLst>
              </p:cNvPr>
              <p:cNvSpPr txBox="1"/>
              <p:nvPr/>
            </p:nvSpPr>
            <p:spPr>
              <a:xfrm>
                <a:off x="129524" y="3212258"/>
                <a:ext cx="7178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kumimoji="0" lang="en-A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P(</a:t>
                </a:r>
                <a:r>
                  <a:rPr kumimoji="0" lang="en-AU" sz="20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x,y</a:t>
                </a:r>
                <a:r>
                  <a:rPr kumimoji="0" lang="en-A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 is now rotated</a:t>
                </a:r>
                <a:r>
                  <a:rPr kumimoji="0" lang="en-AU" sz="2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about the origin by angle </a:t>
                </a:r>
                <a14:m>
                  <m:oMath xmlns:m="http://schemas.openxmlformats.org/officeDocument/2006/math">
                    <m:r>
                      <a:rPr kumimoji="0" lang="en-AU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AU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anti-clockwise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E6EC4CF-2A5A-1080-B2E0-603FF45E6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4" y="3212258"/>
                <a:ext cx="7178708" cy="307777"/>
              </a:xfrm>
              <a:prstGeom prst="rect">
                <a:avLst/>
              </a:prstGeom>
              <a:blipFill>
                <a:blip r:embed="rId15"/>
                <a:stretch>
                  <a:fillRect l="-2122" t="-24000" r="-255" b="-5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5FD857-D521-5D6B-954C-2883109AC04E}"/>
                  </a:ext>
                </a:extLst>
              </p14:cNvPr>
              <p14:cNvContentPartPr/>
              <p14:nvPr/>
            </p14:nvContentPartPr>
            <p14:xfrm>
              <a:off x="8109995" y="5784592"/>
              <a:ext cx="125640" cy="167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5FD857-D521-5D6B-954C-2883109AC0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00995" y="5775952"/>
                <a:ext cx="143280" cy="184680"/>
              </a:xfrm>
              <a:prstGeom prst="rect">
                <a:avLst/>
              </a:prstGeom>
            </p:spPr>
          </p:pic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F433A07-8A4F-4604-5978-96DA166177DD}"/>
              </a:ext>
            </a:extLst>
          </p:cNvPr>
          <p:cNvCxnSpPr>
            <a:cxnSpLocks/>
          </p:cNvCxnSpPr>
          <p:nvPr/>
        </p:nvCxnSpPr>
        <p:spPr>
          <a:xfrm rot="-1920000" flipV="1">
            <a:off x="7994893" y="4657216"/>
            <a:ext cx="1314256" cy="80335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0C7DAA14-EB6D-ADA5-E61A-5366F3791C60}"/>
              </a:ext>
            </a:extLst>
          </p:cNvPr>
          <p:cNvSpPr/>
          <p:nvPr/>
        </p:nvSpPr>
        <p:spPr>
          <a:xfrm>
            <a:off x="8939391" y="4247023"/>
            <a:ext cx="157643" cy="1576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BED2448-C7B6-E504-4924-46AD33214ADD}"/>
              </a:ext>
            </a:extLst>
          </p:cNvPr>
          <p:cNvGrpSpPr/>
          <p:nvPr/>
        </p:nvGrpSpPr>
        <p:grpSpPr>
          <a:xfrm>
            <a:off x="8647248" y="4951192"/>
            <a:ext cx="268200" cy="392040"/>
            <a:chOff x="8647248" y="4951192"/>
            <a:chExt cx="26820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2EDCB2-F06F-E08A-85D3-50A97B872B12}"/>
                    </a:ext>
                  </a:extLst>
                </p14:cNvPr>
                <p14:cNvContentPartPr/>
                <p14:nvPr/>
              </p14:nvContentPartPr>
              <p14:xfrm>
                <a:off x="8647248" y="5103472"/>
                <a:ext cx="140400" cy="239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2EDCB2-F06F-E08A-85D3-50A97B872B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38248" y="5094472"/>
                  <a:ext cx="158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1A4B636-6526-7467-28D3-11E6DDE0BF4B}"/>
                    </a:ext>
                  </a:extLst>
                </p14:cNvPr>
                <p14:cNvContentPartPr/>
                <p14:nvPr/>
              </p14:nvContentPartPr>
              <p14:xfrm>
                <a:off x="8795928" y="4951192"/>
                <a:ext cx="119520" cy="170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1A4B636-6526-7467-28D3-11E6DDE0BF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87288" y="4942552"/>
                  <a:ext cx="13716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8CC27A6-10A5-A6C3-2975-916B3A0108A0}"/>
                  </a:ext>
                </a:extLst>
              </p14:cNvPr>
              <p14:cNvContentPartPr/>
              <p14:nvPr/>
            </p14:nvContentPartPr>
            <p14:xfrm>
              <a:off x="8578848" y="4669672"/>
              <a:ext cx="72720" cy="145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8CC27A6-10A5-A6C3-2975-916B3A0108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70208" y="4661032"/>
                <a:ext cx="90360" cy="163080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C5F713FA-208E-5593-2A7B-1B756A554EED}"/>
              </a:ext>
            </a:extLst>
          </p:cNvPr>
          <p:cNvSpPr txBox="1"/>
          <p:nvPr/>
        </p:nvSpPr>
        <p:spPr>
          <a:xfrm>
            <a:off x="9157031" y="4011146"/>
            <a:ext cx="12929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P’(</a:t>
            </a:r>
            <a:r>
              <a:rPr kumimoji="0" lang="en-AU" sz="2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x’,y</a:t>
            </a: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FA0512C-E47C-359E-894F-AE15D1FA37D9}"/>
                  </a:ext>
                </a:extLst>
              </p:cNvPr>
              <p:cNvSpPr txBox="1"/>
              <p:nvPr/>
            </p:nvSpPr>
            <p:spPr>
              <a:xfrm>
                <a:off x="537353" y="3558658"/>
                <a:ext cx="302934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′=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0" lang="en-AU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AU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  <m:r>
                                <a:rPr kumimoji="0" lang="en-AU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kumimoji="0" lang="en-AU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FA0512C-E47C-359E-894F-AE15D1FA3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53" y="3558658"/>
                <a:ext cx="3029343" cy="307777"/>
              </a:xfrm>
              <a:prstGeom prst="rect">
                <a:avLst/>
              </a:prstGeom>
              <a:blipFill>
                <a:blip r:embed="rId24"/>
                <a:stretch>
                  <a:fillRect b="-3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E337F09-9D40-189A-347F-8FDFFCBD59A2}"/>
                  </a:ext>
                </a:extLst>
              </p:cNvPr>
              <p:cNvSpPr txBox="1"/>
              <p:nvPr/>
            </p:nvSpPr>
            <p:spPr>
              <a:xfrm>
                <a:off x="653736" y="3884329"/>
                <a:ext cx="458829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E337F09-9D40-189A-347F-8FDFFCBD5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6" y="3884329"/>
                <a:ext cx="4588292" cy="307777"/>
              </a:xfrm>
              <a:prstGeom prst="rect">
                <a:avLst/>
              </a:prstGeom>
              <a:blipFill>
                <a:blip r:embed="rId25"/>
                <a:stretch>
                  <a:fillRect b="-352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A265086-1F23-52D5-BE4F-489467ADFBD5}"/>
                  </a:ext>
                </a:extLst>
              </p:cNvPr>
              <p:cNvSpPr txBox="1"/>
              <p:nvPr/>
            </p:nvSpPr>
            <p:spPr>
              <a:xfrm>
                <a:off x="60968" y="4300426"/>
                <a:ext cx="458829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A265086-1F23-52D5-BE4F-489467ADF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" y="4300426"/>
                <a:ext cx="4588292" cy="307777"/>
              </a:xfrm>
              <a:prstGeom prst="rect">
                <a:avLst/>
              </a:prstGeom>
              <a:blipFill>
                <a:blip r:embed="rId26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7BC312E-04D5-790F-04F0-2EBF14CFA73B}"/>
                  </a:ext>
                </a:extLst>
              </p:cNvPr>
              <p:cNvSpPr txBox="1"/>
              <p:nvPr/>
            </p:nvSpPr>
            <p:spPr>
              <a:xfrm>
                <a:off x="459232" y="4695116"/>
                <a:ext cx="302934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′=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en-AU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AU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  <m:r>
                                <a:rPr kumimoji="0" lang="en-AU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kumimoji="0" lang="en-AU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7BC312E-04D5-790F-04F0-2EBF14CFA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2" y="4695116"/>
                <a:ext cx="3029343" cy="307777"/>
              </a:xfrm>
              <a:prstGeom prst="rect">
                <a:avLst/>
              </a:prstGeom>
              <a:blipFill>
                <a:blip r:embed="rId27"/>
                <a:stretch>
                  <a:fillRect t="-3922" b="-392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1CF09EB-56FA-4026-7467-F4A3E0E0F752}"/>
                  </a:ext>
                </a:extLst>
              </p:cNvPr>
              <p:cNvSpPr txBox="1"/>
              <p:nvPr/>
            </p:nvSpPr>
            <p:spPr>
              <a:xfrm>
                <a:off x="600952" y="5004943"/>
                <a:ext cx="458829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1CF09EB-56FA-4026-7467-F4A3E0E0F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52" y="5004943"/>
                <a:ext cx="4588292" cy="307777"/>
              </a:xfrm>
              <a:prstGeom prst="rect">
                <a:avLst/>
              </a:prstGeom>
              <a:blipFill>
                <a:blip r:embed="rId28"/>
                <a:stretch>
                  <a:fillRect b="-352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EC1A727-5586-F51C-1D9F-656D7740DBC2}"/>
                  </a:ext>
                </a:extLst>
              </p:cNvPr>
              <p:cNvSpPr txBox="1"/>
              <p:nvPr/>
            </p:nvSpPr>
            <p:spPr>
              <a:xfrm>
                <a:off x="537353" y="5356915"/>
                <a:ext cx="349806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AU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func>
                        <m:funcPr>
                          <m:ctrlP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AU" sz="2000" b="0" i="0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kumimoji="0" lang="en-AU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EC1A727-5586-F51C-1D9F-656D7740D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53" y="5356915"/>
                <a:ext cx="3498069" cy="307777"/>
              </a:xfrm>
              <a:prstGeom prst="rect">
                <a:avLst/>
              </a:prstGeom>
              <a:blipFill>
                <a:blip r:embed="rId29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54C5DE2-3678-67E2-6E1D-B625FE91A24F}"/>
                  </a:ext>
                </a:extLst>
              </p:cNvPr>
              <p:cNvSpPr txBox="1"/>
              <p:nvPr/>
            </p:nvSpPr>
            <p:spPr>
              <a:xfrm>
                <a:off x="600952" y="5815730"/>
                <a:ext cx="3294853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54C5DE2-3678-67E2-6E1D-B625FE91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52" y="5815730"/>
                <a:ext cx="3294853" cy="6849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6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  <p:bldP spid="16" grpId="0"/>
      <p:bldP spid="44" grpId="0"/>
      <p:bldP spid="45" grpId="0" animBg="1"/>
      <p:bldP spid="46" grpId="0"/>
      <p:bldP spid="46" grpId="1"/>
      <p:bldP spid="47" grpId="0"/>
      <p:bldP spid="54" grpId="0"/>
      <p:bldP spid="56" grpId="0"/>
      <p:bldP spid="58" grpId="0"/>
      <p:bldP spid="59" grpId="0"/>
      <p:bldP spid="64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59DFFB-C0E6-1141-433E-F6BA7977E63B}"/>
                  </a:ext>
                </a:extLst>
              </p:cNvPr>
              <p:cNvSpPr txBox="1"/>
              <p:nvPr/>
            </p:nvSpPr>
            <p:spPr>
              <a:xfrm>
                <a:off x="129869" y="730990"/>
                <a:ext cx="7178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kumimoji="0" lang="en-A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kumimoji="0" lang="en-AU" sz="20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reflection of the point </a:t>
                </a:r>
                <a14:m>
                  <m:oMath xmlns:m="http://schemas.openxmlformats.org/officeDocument/2006/math">
                    <m:r>
                      <a:rPr kumimoji="0" lang="en-AU" sz="2000" b="1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AU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AU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AU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AU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AU" sz="20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AU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in the line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AU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𝑚𝑥</m:t>
                    </m:r>
                  </m:oMath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59DFFB-C0E6-1141-433E-F6BA7977E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9" y="730990"/>
                <a:ext cx="7178708" cy="307777"/>
              </a:xfrm>
              <a:prstGeom prst="rect">
                <a:avLst/>
              </a:prstGeom>
              <a:blipFill>
                <a:blip r:embed="rId2"/>
                <a:stretch>
                  <a:fillRect l="-2122" t="-24000" b="-5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FEAD4735-FCB8-E834-5DA7-7523215DF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232" y="686235"/>
            <a:ext cx="4678492" cy="3833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B7AD6B-9751-95BF-6499-AD550D375606}"/>
                  </a:ext>
                </a:extLst>
              </p:cNvPr>
              <p:cNvSpPr txBox="1"/>
              <p:nvPr/>
            </p:nvSpPr>
            <p:spPr>
              <a:xfrm>
                <a:off x="930162" y="1085012"/>
                <a:ext cx="480212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B7AD6B-9751-95BF-6499-AD550D375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62" y="1085012"/>
                <a:ext cx="4802127" cy="30777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63D591C8-0E87-72CC-48DD-228065BFE38A}"/>
              </a:ext>
            </a:extLst>
          </p:cNvPr>
          <p:cNvSpPr/>
          <p:nvPr/>
        </p:nvSpPr>
        <p:spPr>
          <a:xfrm>
            <a:off x="10569955" y="3409821"/>
            <a:ext cx="157643" cy="1576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0F7980-E0B1-DC10-51B9-9B67DA68F64E}"/>
              </a:ext>
            </a:extLst>
          </p:cNvPr>
          <p:cNvSpPr txBox="1"/>
          <p:nvPr/>
        </p:nvSpPr>
        <p:spPr>
          <a:xfrm>
            <a:off x="10823290" y="3673922"/>
            <a:ext cx="12929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C(1,0)</a:t>
            </a: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7ACEF0-E2A7-D82E-669B-3D9219069F65}"/>
              </a:ext>
            </a:extLst>
          </p:cNvPr>
          <p:cNvSpPr txBox="1"/>
          <p:nvPr/>
        </p:nvSpPr>
        <p:spPr>
          <a:xfrm>
            <a:off x="128638" y="1909690"/>
            <a:ext cx="6219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Suppose a point C(1,0) </a:t>
            </a:r>
            <a:r>
              <a:rPr kumimoji="0" lang="en-AU" sz="20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reflected about the line</a:t>
            </a: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9F7AC3-71AC-8352-D9D7-9152360F85D9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8525241" y="3488643"/>
            <a:ext cx="2044714" cy="90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5FD857-D521-5D6B-954C-2883109AC04E}"/>
                  </a:ext>
                </a:extLst>
              </p14:cNvPr>
              <p14:cNvContentPartPr/>
              <p14:nvPr/>
            </p14:nvContentPartPr>
            <p14:xfrm>
              <a:off x="8327634" y="3568025"/>
              <a:ext cx="125640" cy="167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5FD857-D521-5D6B-954C-2883109AC0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634" y="3559385"/>
                <a:ext cx="143280" cy="184680"/>
              </a:xfrm>
              <a:prstGeom prst="rect">
                <a:avLst/>
              </a:prstGeom>
            </p:spPr>
          </p:pic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F433A07-8A4F-4604-5978-96DA166177DD}"/>
              </a:ext>
            </a:extLst>
          </p:cNvPr>
          <p:cNvCxnSpPr>
            <a:cxnSpLocks/>
          </p:cNvCxnSpPr>
          <p:nvPr/>
        </p:nvCxnSpPr>
        <p:spPr>
          <a:xfrm flipV="1">
            <a:off x="8525241" y="1238900"/>
            <a:ext cx="1187377" cy="22922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8F735D0-11A9-0B0F-AE6B-06AED7B2338B}"/>
              </a:ext>
            </a:extLst>
          </p:cNvPr>
          <p:cNvGrpSpPr/>
          <p:nvPr/>
        </p:nvGrpSpPr>
        <p:grpSpPr>
          <a:xfrm>
            <a:off x="8850918" y="3057042"/>
            <a:ext cx="473196" cy="389303"/>
            <a:chOff x="8745035" y="5365552"/>
            <a:chExt cx="36144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32E17A-4045-BF2F-EAC5-F13F7E4FC981}"/>
                    </a:ext>
                  </a:extLst>
                </p14:cNvPr>
                <p14:cNvContentPartPr/>
                <p14:nvPr/>
              </p14:nvContentPartPr>
              <p14:xfrm>
                <a:off x="8745035" y="5386792"/>
                <a:ext cx="110160" cy="27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32E17A-4045-BF2F-EAC5-F13F7E4FC9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38150" y="5379910"/>
                  <a:ext cx="123655" cy="289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778F38-2777-A409-F190-926B6A7E213C}"/>
                    </a:ext>
                  </a:extLst>
                </p14:cNvPr>
                <p14:cNvContentPartPr/>
                <p14:nvPr/>
              </p14:nvContentPartPr>
              <p14:xfrm>
                <a:off x="8976515" y="5365552"/>
                <a:ext cx="129960" cy="21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778F38-2777-A409-F190-926B6A7E21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69632" y="5358948"/>
                  <a:ext cx="143452" cy="22480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90293A-FEC1-EEAF-B78D-85A5CD66538B}"/>
                  </a:ext>
                </a:extLst>
              </p:cNvPr>
              <p:cNvSpPr txBox="1"/>
              <p:nvPr/>
            </p:nvSpPr>
            <p:spPr>
              <a:xfrm>
                <a:off x="998038" y="1404182"/>
                <a:ext cx="480212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∴</m:t>
                      </m:r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90293A-FEC1-EEAF-B78D-85A5CD665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38" y="1404182"/>
                <a:ext cx="4802127" cy="307777"/>
              </a:xfrm>
              <a:prstGeom prst="rect">
                <a:avLst/>
              </a:prstGeom>
              <a:blipFill>
                <a:blip r:embed="rId11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85E98A-521B-B639-370A-1662D6F05CE6}"/>
              </a:ext>
            </a:extLst>
          </p:cNvPr>
          <p:cNvCxnSpPr>
            <a:cxnSpLocks/>
          </p:cNvCxnSpPr>
          <p:nvPr/>
        </p:nvCxnSpPr>
        <p:spPr>
          <a:xfrm rot="-7200000" flipV="1">
            <a:off x="7007347" y="2627857"/>
            <a:ext cx="2044714" cy="90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43EF038-FE5E-2478-6DDB-A083D66B97D2}"/>
              </a:ext>
            </a:extLst>
          </p:cNvPr>
          <p:cNvSpPr/>
          <p:nvPr/>
        </p:nvSpPr>
        <p:spPr>
          <a:xfrm>
            <a:off x="7435783" y="1665911"/>
            <a:ext cx="157643" cy="1576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8211C3-1B05-88AB-EABA-DBCE6867858C}"/>
              </a:ext>
            </a:extLst>
          </p:cNvPr>
          <p:cNvCxnSpPr>
            <a:cxnSpLocks/>
            <a:stCxn id="45" idx="4"/>
            <a:endCxn id="21" idx="5"/>
          </p:cNvCxnSpPr>
          <p:nvPr/>
        </p:nvCxnSpPr>
        <p:spPr>
          <a:xfrm flipH="1" flipV="1">
            <a:off x="7570340" y="1800468"/>
            <a:ext cx="3078437" cy="17669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1C4322-7D22-E233-965D-CE4D61657041}"/>
                  </a:ext>
                </a:extLst>
              </p14:cNvPr>
              <p14:cNvContentPartPr/>
              <p14:nvPr/>
            </p14:nvContentPartPr>
            <p14:xfrm>
              <a:off x="9519755" y="2917912"/>
              <a:ext cx="149400" cy="239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1C4322-7D22-E233-965D-CE4D616570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10755" y="2908912"/>
                <a:ext cx="1670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355C3F8-686A-E4AD-3F2D-448548F92F31}"/>
                  </a:ext>
                </a:extLst>
              </p14:cNvPr>
              <p14:cNvContentPartPr/>
              <p14:nvPr/>
            </p14:nvContentPartPr>
            <p14:xfrm>
              <a:off x="8414195" y="2240392"/>
              <a:ext cx="96480" cy="152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355C3F8-686A-E4AD-3F2D-448548F92F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05555" y="2231752"/>
                <a:ext cx="11412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3C05517-3123-DC3F-FA6D-8AEDD83784D8}"/>
              </a:ext>
            </a:extLst>
          </p:cNvPr>
          <p:cNvGrpSpPr/>
          <p:nvPr/>
        </p:nvGrpSpPr>
        <p:grpSpPr>
          <a:xfrm>
            <a:off x="9524435" y="3435592"/>
            <a:ext cx="82080" cy="187200"/>
            <a:chOff x="9524435" y="3435592"/>
            <a:chExt cx="8208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75C5C5-3C75-B69C-40CD-1DBA35C3E1D7}"/>
                    </a:ext>
                  </a:extLst>
                </p14:cNvPr>
                <p14:cNvContentPartPr/>
                <p14:nvPr/>
              </p14:nvContentPartPr>
              <p14:xfrm>
                <a:off x="9524435" y="3450712"/>
                <a:ext cx="35280" cy="10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75C5C5-3C75-B69C-40CD-1DBA35C3E1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15795" y="3441712"/>
                  <a:ext cx="52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F650CDA-4A60-7787-073D-E1BF5934435C}"/>
                    </a:ext>
                  </a:extLst>
                </p14:cNvPr>
                <p14:cNvContentPartPr/>
                <p14:nvPr/>
              </p14:nvContentPartPr>
              <p14:xfrm>
                <a:off x="9598955" y="3435592"/>
                <a:ext cx="7560" cy="187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F650CDA-4A60-7787-073D-E1BF593443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90315" y="3426952"/>
                  <a:ext cx="252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3EBEEC-7297-627D-754A-E9D9EBD5C554}"/>
              </a:ext>
            </a:extLst>
          </p:cNvPr>
          <p:cNvGrpSpPr/>
          <p:nvPr/>
        </p:nvGrpSpPr>
        <p:grpSpPr>
          <a:xfrm>
            <a:off x="7986875" y="2655112"/>
            <a:ext cx="204480" cy="153720"/>
            <a:chOff x="7986875" y="2655112"/>
            <a:chExt cx="20448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908254E-B4FF-1447-1F30-8C5F52F0BCDF}"/>
                    </a:ext>
                  </a:extLst>
                </p14:cNvPr>
                <p14:cNvContentPartPr/>
                <p14:nvPr/>
              </p14:nvContentPartPr>
              <p14:xfrm>
                <a:off x="7986875" y="2655112"/>
                <a:ext cx="133560" cy="7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908254E-B4FF-1447-1F30-8C5F52F0BC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78235" y="2646472"/>
                  <a:ext cx="151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7F4A449-E334-AEB1-087D-78F90AB81771}"/>
                    </a:ext>
                  </a:extLst>
                </p14:cNvPr>
                <p14:cNvContentPartPr/>
                <p14:nvPr/>
              </p14:nvContentPartPr>
              <p14:xfrm>
                <a:off x="8024315" y="2687872"/>
                <a:ext cx="167040" cy="120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7F4A449-E334-AEB1-087D-78F90AB817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15315" y="2679232"/>
                  <a:ext cx="1846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7A4F739-F10F-09E0-07AA-45D82D6BE7C5}"/>
                  </a:ext>
                </a:extLst>
              </p14:cNvPr>
              <p14:cNvContentPartPr/>
              <p14:nvPr/>
            </p14:nvContentPartPr>
            <p14:xfrm>
              <a:off x="8332835" y="3033112"/>
              <a:ext cx="363600" cy="51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7A4F739-F10F-09E0-07AA-45D82D6BE7C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23835" y="3024472"/>
                <a:ext cx="3812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6615530-EF7B-2AC5-67B4-EA3A36A93D9A}"/>
                  </a:ext>
                </a:extLst>
              </p14:cNvPr>
              <p14:cNvContentPartPr/>
              <p14:nvPr/>
            </p14:nvContentPartPr>
            <p14:xfrm>
              <a:off x="8461715" y="2710192"/>
              <a:ext cx="150120" cy="208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6615530-EF7B-2AC5-67B4-EA3A36A93D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53075" y="2701192"/>
                <a:ext cx="1677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8974C1-F412-ED59-E48F-4ED0E67336A3}"/>
                  </a:ext>
                </a:extLst>
              </p:cNvPr>
              <p:cNvSpPr txBox="1"/>
              <p:nvPr/>
            </p:nvSpPr>
            <p:spPr>
              <a:xfrm>
                <a:off x="837142" y="2413999"/>
                <a:ext cx="480212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   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8974C1-F412-ED59-E48F-4ED0E673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42" y="2413999"/>
                <a:ext cx="4802127" cy="307777"/>
              </a:xfrm>
              <a:prstGeom prst="rect">
                <a:avLst/>
              </a:prstGeom>
              <a:blipFill>
                <a:blip r:embed="rId28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5A7654-1830-65C6-C7AA-AC1FFA5DB742}"/>
                  </a:ext>
                </a:extLst>
              </p:cNvPr>
              <p:cNvSpPr txBox="1"/>
              <p:nvPr/>
            </p:nvSpPr>
            <p:spPr>
              <a:xfrm>
                <a:off x="807973" y="2815330"/>
                <a:ext cx="480212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   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5A7654-1830-65C6-C7AA-AC1FFA5DB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73" y="2815330"/>
                <a:ext cx="4802127" cy="307777"/>
              </a:xfrm>
              <a:prstGeom prst="rect">
                <a:avLst/>
              </a:prstGeom>
              <a:blipFill>
                <a:blip r:embed="rId29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482C50-52FF-AE82-C889-54A7E290AF5F}"/>
                  </a:ext>
                </a:extLst>
              </p:cNvPr>
              <p:cNvSpPr txBox="1"/>
              <p:nvPr/>
            </p:nvSpPr>
            <p:spPr>
              <a:xfrm>
                <a:off x="1062808" y="3246615"/>
                <a:ext cx="480212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1, 0</m:t>
                          </m:r>
                        </m:e>
                      </m:d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→(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 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))</m:t>
                      </m:r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482C50-52FF-AE82-C889-54A7E290A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08" y="3246615"/>
                <a:ext cx="4802127" cy="307777"/>
              </a:xfrm>
              <a:prstGeom prst="rect">
                <a:avLst/>
              </a:prstGeom>
              <a:blipFill>
                <a:blip r:embed="rId30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007D6F0-35AA-B9B7-A54E-AA097E54C323}"/>
              </a:ext>
            </a:extLst>
          </p:cNvPr>
          <p:cNvSpPr txBox="1"/>
          <p:nvPr/>
        </p:nvSpPr>
        <p:spPr>
          <a:xfrm>
            <a:off x="84515" y="3673922"/>
            <a:ext cx="6219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Suppose a point D(</a:t>
            </a:r>
            <a:r>
              <a:rPr lang="en-A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,1) </a:t>
            </a:r>
            <a:r>
              <a:rPr kumimoji="0" lang="en-AU" sz="20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reflected about the line</a:t>
            </a: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8A3E742-56C7-065D-D737-2EE453E9C0AD}"/>
              </a:ext>
            </a:extLst>
          </p:cNvPr>
          <p:cNvSpPr/>
          <p:nvPr/>
        </p:nvSpPr>
        <p:spPr>
          <a:xfrm>
            <a:off x="8446420" y="1723144"/>
            <a:ext cx="157643" cy="157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35B39A-8960-62ED-A3F6-A7B328B88D26}"/>
              </a:ext>
            </a:extLst>
          </p:cNvPr>
          <p:cNvCxnSpPr>
            <a:cxnSpLocks/>
            <a:endCxn id="39" idx="4"/>
          </p:cNvCxnSpPr>
          <p:nvPr/>
        </p:nvCxnSpPr>
        <p:spPr>
          <a:xfrm flipH="1" flipV="1">
            <a:off x="8525242" y="1880787"/>
            <a:ext cx="13522" cy="15655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565ED66-AFB7-27BA-3170-B10BB4CEAC1E}"/>
              </a:ext>
            </a:extLst>
          </p:cNvPr>
          <p:cNvSpPr txBox="1"/>
          <p:nvPr/>
        </p:nvSpPr>
        <p:spPr>
          <a:xfrm>
            <a:off x="8266757" y="1291816"/>
            <a:ext cx="12929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A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(0,1)</a:t>
            </a: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228828-6791-D7BC-C6EE-3650FC135E6F}"/>
                  </a:ext>
                </a:extLst>
              </p14:cNvPr>
              <p14:cNvContentPartPr/>
              <p14:nvPr/>
            </p14:nvContentPartPr>
            <p14:xfrm>
              <a:off x="8564315" y="2554312"/>
              <a:ext cx="268920" cy="237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228828-6791-D7BC-C6EE-3650FC135E6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55315" y="2545672"/>
                <a:ext cx="28656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925D822D-2F71-E377-084B-9C04394D304A}"/>
              </a:ext>
            </a:extLst>
          </p:cNvPr>
          <p:cNvGrpSpPr/>
          <p:nvPr/>
        </p:nvGrpSpPr>
        <p:grpSpPr>
          <a:xfrm>
            <a:off x="8635235" y="2150752"/>
            <a:ext cx="416520" cy="251280"/>
            <a:chOff x="8635235" y="2150752"/>
            <a:chExt cx="4165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6713E2-2A35-93A1-D7FB-8535EE7FDF02}"/>
                    </a:ext>
                  </a:extLst>
                </p14:cNvPr>
                <p14:cNvContentPartPr/>
                <p14:nvPr/>
              </p14:nvContentPartPr>
              <p14:xfrm>
                <a:off x="8698955" y="2234992"/>
                <a:ext cx="4320" cy="1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6713E2-2A35-93A1-D7FB-8535EE7FDF0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90315" y="2225992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31C94D7-AA79-F0D5-69B3-D1F2D8DA164A}"/>
                    </a:ext>
                  </a:extLst>
                </p14:cNvPr>
                <p14:cNvContentPartPr/>
                <p14:nvPr/>
              </p14:nvContentPartPr>
              <p14:xfrm>
                <a:off x="8635235" y="2226712"/>
                <a:ext cx="83880" cy="175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31C94D7-AA79-F0D5-69B3-D1F2D8DA16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26235" y="2218072"/>
                  <a:ext cx="101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1DAF549-53AC-61BD-B27E-DB73E636D004}"/>
                    </a:ext>
                  </a:extLst>
                </p14:cNvPr>
                <p14:cNvContentPartPr/>
                <p14:nvPr/>
              </p14:nvContentPartPr>
              <p14:xfrm>
                <a:off x="8744675" y="2222752"/>
                <a:ext cx="56160" cy="164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1DAF549-53AC-61BD-B27E-DB73E636D0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36035" y="2213752"/>
                  <a:ext cx="7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4193C9-E956-0922-4FEB-C4D87E210087}"/>
                    </a:ext>
                  </a:extLst>
                </p14:cNvPr>
                <p14:cNvContentPartPr/>
                <p14:nvPr/>
              </p14:nvContentPartPr>
              <p14:xfrm>
                <a:off x="8864915" y="2287912"/>
                <a:ext cx="52560" cy="23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4193C9-E956-0922-4FEB-C4D87E2100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56275" y="2278912"/>
                  <a:ext cx="70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F1D3A7-45E5-4D41-10C8-683BCD2A4CBC}"/>
                    </a:ext>
                  </a:extLst>
                </p14:cNvPr>
                <p14:cNvContentPartPr/>
                <p14:nvPr/>
              </p14:nvContentPartPr>
              <p14:xfrm>
                <a:off x="8944475" y="2150752"/>
                <a:ext cx="107280" cy="19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F1D3A7-45E5-4D41-10C8-683BCD2A4C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35475" y="2141752"/>
                  <a:ext cx="124920" cy="217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48F6051-C2DD-AD9E-25D5-58BE8FBB0CD6}"/>
              </a:ext>
            </a:extLst>
          </p:cNvPr>
          <p:cNvCxnSpPr>
            <a:cxnSpLocks/>
          </p:cNvCxnSpPr>
          <p:nvPr/>
        </p:nvCxnSpPr>
        <p:spPr>
          <a:xfrm rot="3120000" flipH="1" flipV="1">
            <a:off x="9161636" y="2216639"/>
            <a:ext cx="13522" cy="15655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4DDFD98C-E66C-2397-A702-E9FD53B42B8A}"/>
              </a:ext>
            </a:extLst>
          </p:cNvPr>
          <p:cNvSpPr/>
          <p:nvPr/>
        </p:nvSpPr>
        <p:spPr>
          <a:xfrm>
            <a:off x="9744041" y="2412193"/>
            <a:ext cx="157643" cy="157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A4B3891-7693-C697-9D99-87BB81036664}"/>
              </a:ext>
            </a:extLst>
          </p:cNvPr>
          <p:cNvCxnSpPr>
            <a:cxnSpLocks/>
            <a:stCxn id="83" idx="6"/>
          </p:cNvCxnSpPr>
          <p:nvPr/>
        </p:nvCxnSpPr>
        <p:spPr>
          <a:xfrm flipH="1" flipV="1">
            <a:off x="8518789" y="1785788"/>
            <a:ext cx="1382895" cy="7052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AD3B7F9-4E52-8327-C6EE-4E65EC4E28CD}"/>
              </a:ext>
            </a:extLst>
          </p:cNvPr>
          <p:cNvGrpSpPr/>
          <p:nvPr/>
        </p:nvGrpSpPr>
        <p:grpSpPr>
          <a:xfrm>
            <a:off x="8786928" y="1925032"/>
            <a:ext cx="131760" cy="130320"/>
            <a:chOff x="8786928" y="1925032"/>
            <a:chExt cx="13176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F6DBBE8-2A5A-B1F4-6757-0543E1D1FEAC}"/>
                    </a:ext>
                  </a:extLst>
                </p14:cNvPr>
                <p14:cNvContentPartPr/>
                <p14:nvPr/>
              </p14:nvContentPartPr>
              <p14:xfrm>
                <a:off x="8786928" y="1925032"/>
                <a:ext cx="68400" cy="127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F6DBBE8-2A5A-B1F4-6757-0543E1D1FE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78288" y="1916032"/>
                  <a:ext cx="86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6315BC0-2B43-AFEE-A668-5752620FE638}"/>
                    </a:ext>
                  </a:extLst>
                </p14:cNvPr>
                <p14:cNvContentPartPr/>
                <p14:nvPr/>
              </p14:nvContentPartPr>
              <p14:xfrm>
                <a:off x="8873328" y="1938712"/>
                <a:ext cx="45360" cy="11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6315BC0-2B43-AFEE-A668-5752620FE63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64328" y="1930072"/>
                  <a:ext cx="630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79B9036-BDD8-7733-04BC-5FCDB64487FA}"/>
              </a:ext>
            </a:extLst>
          </p:cNvPr>
          <p:cNvGrpSpPr/>
          <p:nvPr/>
        </p:nvGrpSpPr>
        <p:grpSpPr>
          <a:xfrm>
            <a:off x="9487848" y="2264152"/>
            <a:ext cx="118440" cy="120960"/>
            <a:chOff x="9487848" y="2264152"/>
            <a:chExt cx="11844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4796E2-FB79-A14F-B08F-879ED948A8F3}"/>
                    </a:ext>
                  </a:extLst>
                </p14:cNvPr>
                <p14:cNvContentPartPr/>
                <p14:nvPr/>
              </p14:nvContentPartPr>
              <p14:xfrm>
                <a:off x="9487848" y="2269552"/>
                <a:ext cx="46440" cy="81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4796E2-FB79-A14F-B08F-879ED948A8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79208" y="2260912"/>
                  <a:ext cx="64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B8A133-8E95-88F0-84C8-1F3AA6634756}"/>
                    </a:ext>
                  </a:extLst>
                </p14:cNvPr>
                <p14:cNvContentPartPr/>
                <p14:nvPr/>
              </p14:nvContentPartPr>
              <p14:xfrm>
                <a:off x="9540408" y="2264152"/>
                <a:ext cx="65880" cy="120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B8A133-8E95-88F0-84C8-1F3AA663475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31768" y="2255152"/>
                  <a:ext cx="835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24A4D19-F233-27FC-1766-8D1334A673BE}"/>
              </a:ext>
            </a:extLst>
          </p:cNvPr>
          <p:cNvGrpSpPr/>
          <p:nvPr/>
        </p:nvGrpSpPr>
        <p:grpSpPr>
          <a:xfrm>
            <a:off x="8992848" y="3141832"/>
            <a:ext cx="265680" cy="852480"/>
            <a:chOff x="8992848" y="3141832"/>
            <a:chExt cx="265680" cy="8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426F75F-F057-286E-7FC8-182275F06A0D}"/>
                    </a:ext>
                  </a:extLst>
                </p14:cNvPr>
                <p14:cNvContentPartPr/>
                <p14:nvPr/>
              </p14:nvContentPartPr>
              <p14:xfrm>
                <a:off x="8992848" y="3141832"/>
                <a:ext cx="76320" cy="340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426F75F-F057-286E-7FC8-182275F06A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83848" y="3133192"/>
                  <a:ext cx="939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4B2980E-F40C-D2A9-C9EF-C9C5AB210798}"/>
                    </a:ext>
                  </a:extLst>
                </p14:cNvPr>
                <p14:cNvContentPartPr/>
                <p14:nvPr/>
              </p14:nvContentPartPr>
              <p14:xfrm>
                <a:off x="9056928" y="3379072"/>
                <a:ext cx="120600" cy="514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4B2980E-F40C-D2A9-C9EF-C9C5AB21079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48288" y="3370072"/>
                  <a:ext cx="1382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91AD9C0-15AF-8161-C0A9-5261954F777C}"/>
                    </a:ext>
                  </a:extLst>
                </p14:cNvPr>
                <p14:cNvContentPartPr/>
                <p14:nvPr/>
              </p14:nvContentPartPr>
              <p14:xfrm>
                <a:off x="9100488" y="3861112"/>
                <a:ext cx="158040" cy="133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91AD9C0-15AF-8161-C0A9-5261954F77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91488" y="3852472"/>
                  <a:ext cx="1756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FEFF71B-EC00-A084-C6B9-3A6FE43DB1DB}"/>
              </a:ext>
            </a:extLst>
          </p:cNvPr>
          <p:cNvGrpSpPr/>
          <p:nvPr/>
        </p:nvGrpSpPr>
        <p:grpSpPr>
          <a:xfrm>
            <a:off x="8946768" y="4013392"/>
            <a:ext cx="1442880" cy="430920"/>
            <a:chOff x="8946768" y="4013392"/>
            <a:chExt cx="144288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9E7922-1392-0302-23A1-C7948353BF9B}"/>
                    </a:ext>
                  </a:extLst>
                </p14:cNvPr>
                <p14:cNvContentPartPr/>
                <p14:nvPr/>
              </p14:nvContentPartPr>
              <p14:xfrm>
                <a:off x="8946768" y="4140832"/>
                <a:ext cx="101880" cy="227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9E7922-1392-0302-23A1-C7948353BF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37768" y="4131832"/>
                  <a:ext cx="119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5BC4CA6-E371-03E0-D53A-C0716DBC4AD7}"/>
                    </a:ext>
                  </a:extLst>
                </p14:cNvPr>
                <p14:cNvContentPartPr/>
                <p14:nvPr/>
              </p14:nvContentPartPr>
              <p14:xfrm>
                <a:off x="9076008" y="4161352"/>
                <a:ext cx="92520" cy="20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5BC4CA6-E371-03E0-D53A-C0716DBC4A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67008" y="4152712"/>
                  <a:ext cx="110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BCD29B-D0FA-9547-677B-B292A358B44F}"/>
                    </a:ext>
                  </a:extLst>
                </p14:cNvPr>
                <p14:cNvContentPartPr/>
                <p14:nvPr/>
              </p14:nvContentPartPr>
              <p14:xfrm>
                <a:off x="9293088" y="4277992"/>
                <a:ext cx="102960" cy="1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BCD29B-D0FA-9547-677B-B292A358B4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84088" y="4269352"/>
                  <a:ext cx="120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ED74401-FB2F-CFC7-F389-CD939832C4B3}"/>
                    </a:ext>
                  </a:extLst>
                </p14:cNvPr>
                <p14:cNvContentPartPr/>
                <p14:nvPr/>
              </p14:nvContentPartPr>
              <p14:xfrm>
                <a:off x="9529248" y="4111312"/>
                <a:ext cx="95040" cy="329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ED74401-FB2F-CFC7-F389-CD939832C4B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20608" y="4102312"/>
                  <a:ext cx="1126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59E3B5C-2810-465D-6D9C-F69BBB3346BB}"/>
                    </a:ext>
                  </a:extLst>
                </p14:cNvPr>
                <p14:cNvContentPartPr/>
                <p14:nvPr/>
              </p14:nvContentPartPr>
              <p14:xfrm>
                <a:off x="9416568" y="4185112"/>
                <a:ext cx="91080" cy="212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59E3B5C-2810-465D-6D9C-F69BBB3346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07928" y="4176112"/>
                  <a:ext cx="108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AEF3026-E600-1524-9FDB-A27BC42C1A1B}"/>
                    </a:ext>
                  </a:extLst>
                </p14:cNvPr>
                <p14:cNvContentPartPr/>
                <p14:nvPr/>
              </p14:nvContentPartPr>
              <p14:xfrm>
                <a:off x="9642648" y="4171072"/>
                <a:ext cx="93960" cy="220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AEF3026-E600-1524-9FDB-A27BC42C1A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33648" y="4162432"/>
                  <a:ext cx="111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0876765-17F5-7EE1-EA1D-62E1A7A8D53F}"/>
                    </a:ext>
                  </a:extLst>
                </p14:cNvPr>
                <p14:cNvContentPartPr/>
                <p14:nvPr/>
              </p14:nvContentPartPr>
              <p14:xfrm>
                <a:off x="9766128" y="4192312"/>
                <a:ext cx="78120" cy="209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0876765-17F5-7EE1-EA1D-62E1A7A8D5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57488" y="4183312"/>
                  <a:ext cx="95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D0A623-3F6D-CFE6-EA3A-468A68EBD25B}"/>
                    </a:ext>
                  </a:extLst>
                </p14:cNvPr>
                <p14:cNvContentPartPr/>
                <p14:nvPr/>
              </p14:nvContentPartPr>
              <p14:xfrm>
                <a:off x="9908688" y="4294192"/>
                <a:ext cx="102960" cy="19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D0A623-3F6D-CFE6-EA3A-468A68EBD25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00048" y="4285552"/>
                  <a:ext cx="120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3F55EDC-8A62-CA9D-288E-9437DBEEF4BB}"/>
                    </a:ext>
                  </a:extLst>
                </p14:cNvPr>
                <p14:cNvContentPartPr/>
                <p14:nvPr/>
              </p14:nvContentPartPr>
              <p14:xfrm>
                <a:off x="10082208" y="4157392"/>
                <a:ext cx="119880" cy="230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3F55EDC-8A62-CA9D-288E-9437DBEEF4B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73568" y="4148752"/>
                  <a:ext cx="137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7047600-FCD2-6356-4DD6-93EDD91CE298}"/>
                    </a:ext>
                  </a:extLst>
                </p14:cNvPr>
                <p14:cNvContentPartPr/>
                <p14:nvPr/>
              </p14:nvContentPartPr>
              <p14:xfrm>
                <a:off x="10263288" y="4013392"/>
                <a:ext cx="126360" cy="430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7047600-FCD2-6356-4DD6-93EDD91CE29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54288" y="4004752"/>
                  <a:ext cx="144000" cy="44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962AF60-3D86-5CB5-EB74-BA4957DBFF00}"/>
                  </a:ext>
                </a:extLst>
              </p14:cNvPr>
              <p14:cNvContentPartPr/>
              <p14:nvPr/>
            </p14:nvContentPartPr>
            <p14:xfrm>
              <a:off x="8759568" y="4693072"/>
              <a:ext cx="137160" cy="56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962AF60-3D86-5CB5-EB74-BA4957DBFF0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750928" y="4684432"/>
                <a:ext cx="15480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4D8F2C5-1ACD-5038-E8FA-8BA74F0DA689}"/>
              </a:ext>
            </a:extLst>
          </p:cNvPr>
          <p:cNvGrpSpPr/>
          <p:nvPr/>
        </p:nvGrpSpPr>
        <p:grpSpPr>
          <a:xfrm>
            <a:off x="9111648" y="4681192"/>
            <a:ext cx="273600" cy="243720"/>
            <a:chOff x="9111648" y="4681192"/>
            <a:chExt cx="27360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44FFF03-C667-C467-84F5-36C8F8F5FFD9}"/>
                    </a:ext>
                  </a:extLst>
                </p14:cNvPr>
                <p14:cNvContentPartPr/>
                <p14:nvPr/>
              </p14:nvContentPartPr>
              <p14:xfrm>
                <a:off x="9111648" y="4681192"/>
                <a:ext cx="129240" cy="243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44FFF03-C667-C467-84F5-36C8F8F5FF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02648" y="4672192"/>
                  <a:ext cx="146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C68B93B-DC9F-9B5C-159E-5F6D77DF0309}"/>
                    </a:ext>
                  </a:extLst>
                </p14:cNvPr>
                <p14:cNvContentPartPr/>
                <p14:nvPr/>
              </p14:nvContentPartPr>
              <p14:xfrm>
                <a:off x="9299208" y="4698832"/>
                <a:ext cx="86040" cy="186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C68B93B-DC9F-9B5C-159E-5F6D77DF03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90568" y="4689832"/>
                  <a:ext cx="10368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5AAE9CA-92BB-94AA-8C87-3A6E5D1801F7}"/>
                  </a:ext>
                </a:extLst>
              </p14:cNvPr>
              <p14:cNvContentPartPr/>
              <p14:nvPr/>
            </p14:nvContentPartPr>
            <p14:xfrm>
              <a:off x="9544728" y="4827352"/>
              <a:ext cx="90360" cy="198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5AAE9CA-92BB-94AA-8C87-3A6E5D1801F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535728" y="4818712"/>
                <a:ext cx="10800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216929E-CC9A-418F-CFF4-3634C6F84DE6}"/>
              </a:ext>
            </a:extLst>
          </p:cNvPr>
          <p:cNvGrpSpPr/>
          <p:nvPr/>
        </p:nvGrpSpPr>
        <p:grpSpPr>
          <a:xfrm>
            <a:off x="9823008" y="4669672"/>
            <a:ext cx="354240" cy="241560"/>
            <a:chOff x="9823008" y="4669672"/>
            <a:chExt cx="3542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0272270-7FA4-0DDB-BEEA-99E1C32B2B0D}"/>
                    </a:ext>
                  </a:extLst>
                </p14:cNvPr>
                <p14:cNvContentPartPr/>
                <p14:nvPr/>
              </p14:nvContentPartPr>
              <p14:xfrm>
                <a:off x="9823008" y="4700272"/>
                <a:ext cx="37440" cy="195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0272270-7FA4-0DDB-BEEA-99E1C32B2B0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14008" y="4691632"/>
                  <a:ext cx="55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145870-2E98-5909-6637-8043F11A4E8D}"/>
                    </a:ext>
                  </a:extLst>
                </p14:cNvPr>
                <p14:cNvContentPartPr/>
                <p14:nvPr/>
              </p14:nvContentPartPr>
              <p14:xfrm>
                <a:off x="9898248" y="4669672"/>
                <a:ext cx="279000" cy="241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145870-2E98-5909-6637-8043F11A4E8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89248" y="4661032"/>
                  <a:ext cx="29664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8BA9F9C-A6AC-E6FB-3662-91402917F1DB}"/>
              </a:ext>
            </a:extLst>
          </p:cNvPr>
          <p:cNvGrpSpPr/>
          <p:nvPr/>
        </p:nvGrpSpPr>
        <p:grpSpPr>
          <a:xfrm>
            <a:off x="10355448" y="4576432"/>
            <a:ext cx="562680" cy="293760"/>
            <a:chOff x="10355448" y="4576432"/>
            <a:chExt cx="5626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B88E7E-B8E1-D30B-9F35-EC443D6A349B}"/>
                    </a:ext>
                  </a:extLst>
                </p14:cNvPr>
                <p14:cNvContentPartPr/>
                <p14:nvPr/>
              </p14:nvContentPartPr>
              <p14:xfrm>
                <a:off x="10355448" y="4769032"/>
                <a:ext cx="120240" cy="9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B88E7E-B8E1-D30B-9F35-EC443D6A34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46448" y="4760392"/>
                  <a:ext cx="137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F00F1D4-8026-7118-471E-8886CD4491DB}"/>
                    </a:ext>
                  </a:extLst>
                </p14:cNvPr>
                <p14:cNvContentPartPr/>
                <p14:nvPr/>
              </p14:nvContentPartPr>
              <p14:xfrm>
                <a:off x="10381368" y="4669672"/>
                <a:ext cx="28800" cy="165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F00F1D4-8026-7118-471E-8886CD4491D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72368" y="4661032"/>
                  <a:ext cx="46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A156369-BC9A-C446-A00C-DC08496D1F85}"/>
                    </a:ext>
                  </a:extLst>
                </p14:cNvPr>
                <p14:cNvContentPartPr/>
                <p14:nvPr/>
              </p14:nvContentPartPr>
              <p14:xfrm>
                <a:off x="10526088" y="4576432"/>
                <a:ext cx="392040" cy="293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A156369-BC9A-C446-A00C-DC08496D1F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17448" y="4567432"/>
                  <a:ext cx="4096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5A894A3-E41F-E326-8901-61D5C21A54A3}"/>
              </a:ext>
            </a:extLst>
          </p:cNvPr>
          <p:cNvGrpSpPr/>
          <p:nvPr/>
        </p:nvGrpSpPr>
        <p:grpSpPr>
          <a:xfrm>
            <a:off x="8876928" y="5180152"/>
            <a:ext cx="764280" cy="254520"/>
            <a:chOff x="8876928" y="5180152"/>
            <a:chExt cx="76428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B4703B2-9841-13DF-3FB1-58BDD37897F5}"/>
                    </a:ext>
                  </a:extLst>
                </p14:cNvPr>
                <p14:cNvContentPartPr/>
                <p14:nvPr/>
              </p14:nvContentPartPr>
              <p14:xfrm>
                <a:off x="8876928" y="5262952"/>
                <a:ext cx="102960" cy="18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B4703B2-9841-13DF-3FB1-58BDD37897F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68288" y="5253952"/>
                  <a:ext cx="12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108CD68-F876-1A62-BF81-B013528C72FF}"/>
                    </a:ext>
                  </a:extLst>
                </p14:cNvPr>
                <p14:cNvContentPartPr/>
                <p14:nvPr/>
              </p14:nvContentPartPr>
              <p14:xfrm>
                <a:off x="8966928" y="5217952"/>
                <a:ext cx="471240" cy="216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108CD68-F876-1A62-BF81-B013528C72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57928" y="5208952"/>
                  <a:ext cx="488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A290197-0A91-59FC-C0E5-AEAEB2F3F36A}"/>
                    </a:ext>
                  </a:extLst>
                </p14:cNvPr>
                <p14:cNvContentPartPr/>
                <p14:nvPr/>
              </p14:nvContentPartPr>
              <p14:xfrm>
                <a:off x="9497928" y="5180152"/>
                <a:ext cx="143280" cy="217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A290197-0A91-59FC-C0E5-AEAEB2F3F36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89288" y="5171512"/>
                  <a:ext cx="16092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1BA2C31-2038-5519-F87A-3230BB698EDF}"/>
              </a:ext>
            </a:extLst>
          </p:cNvPr>
          <p:cNvGrpSpPr/>
          <p:nvPr/>
        </p:nvGrpSpPr>
        <p:grpSpPr>
          <a:xfrm>
            <a:off x="9794568" y="5064592"/>
            <a:ext cx="531000" cy="202320"/>
            <a:chOff x="9794568" y="5064592"/>
            <a:chExt cx="53100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F27845B-48DC-33A4-7DD4-56A3B6B3BEB0}"/>
                    </a:ext>
                  </a:extLst>
                </p14:cNvPr>
                <p14:cNvContentPartPr/>
                <p14:nvPr/>
              </p14:nvContentPartPr>
              <p14:xfrm>
                <a:off x="9794568" y="5120392"/>
                <a:ext cx="339120" cy="146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F27845B-48DC-33A4-7DD4-56A3B6B3BEB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85928" y="5111392"/>
                  <a:ext cx="356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18C4EE0-3AF6-4A1D-AB0F-C2C3C44F59AA}"/>
                    </a:ext>
                  </a:extLst>
                </p14:cNvPr>
                <p14:cNvContentPartPr/>
                <p14:nvPr/>
              </p14:nvContentPartPr>
              <p14:xfrm>
                <a:off x="10199928" y="5064592"/>
                <a:ext cx="125640" cy="196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18C4EE0-3AF6-4A1D-AB0F-C2C3C44F59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91288" y="5055592"/>
                  <a:ext cx="14328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C630784-083B-6F89-5806-064F29490A77}"/>
                  </a:ext>
                </a:extLst>
              </p:cNvPr>
              <p:cNvSpPr txBox="1"/>
              <p:nvPr/>
            </p:nvSpPr>
            <p:spPr>
              <a:xfrm>
                <a:off x="777943" y="4024342"/>
                <a:ext cx="56259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−90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   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−90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C630784-083B-6F89-5806-064F29490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43" y="4024342"/>
                <a:ext cx="5625902" cy="307777"/>
              </a:xfrm>
              <a:prstGeom prst="rect">
                <a:avLst/>
              </a:prstGeom>
              <a:blipFill>
                <a:blip r:embed="rId105"/>
                <a:stretch>
                  <a:fillRect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5AD0772-B17A-9641-C566-BDF922EC287D}"/>
                  </a:ext>
                </a:extLst>
              </p:cNvPr>
              <p:cNvSpPr txBox="1"/>
              <p:nvPr/>
            </p:nvSpPr>
            <p:spPr>
              <a:xfrm>
                <a:off x="800928" y="4434556"/>
                <a:ext cx="56259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−90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   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−90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5AD0772-B17A-9641-C566-BDF922EC2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" y="4434556"/>
                <a:ext cx="5625902" cy="307777"/>
              </a:xfrm>
              <a:prstGeom prst="rect">
                <a:avLst/>
              </a:prstGeom>
              <a:blipFill>
                <a:blip r:embed="rId106"/>
                <a:stretch>
                  <a:fillRect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DBC1C4C-3E6F-4285-F578-4C0AD1220C7F}"/>
                  </a:ext>
                </a:extLst>
              </p:cNvPr>
              <p:cNvSpPr txBox="1"/>
              <p:nvPr/>
            </p:nvSpPr>
            <p:spPr>
              <a:xfrm>
                <a:off x="1298152" y="4863661"/>
                <a:ext cx="480212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0, 1</m:t>
                          </m:r>
                        </m:e>
                      </m:d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→(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−90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 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−90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))</m:t>
                      </m:r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DBC1C4C-3E6F-4285-F578-4C0AD1220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52" y="4863661"/>
                <a:ext cx="4802127" cy="307777"/>
              </a:xfrm>
              <a:prstGeom prst="rect">
                <a:avLst/>
              </a:prstGeom>
              <a:blipFill>
                <a:blip r:embed="rId107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C5CF5D4-230E-0DC9-96AD-8D834E10B9C4}"/>
                  </a:ext>
                </a:extLst>
              </p:cNvPr>
              <p:cNvSpPr txBox="1"/>
              <p:nvPr/>
            </p:nvSpPr>
            <p:spPr>
              <a:xfrm>
                <a:off x="1212815" y="5283195"/>
                <a:ext cx="480212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 </m:t>
                      </m:r>
                      <m:func>
                        <m:funcPr>
                          <m:ctrlP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AU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A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))</m:t>
                      </m:r>
                    </m:oMath>
                  </m:oMathPara>
                </a14:m>
                <a:endParaRPr lang="en-A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C5CF5D4-230E-0DC9-96AD-8D834E10B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15" y="5283195"/>
                <a:ext cx="4802127" cy="307777"/>
              </a:xfrm>
              <a:prstGeom prst="rect">
                <a:avLst/>
              </a:prstGeom>
              <a:blipFill>
                <a:blip r:embed="rId108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8D4A9E6-4C28-7571-3AE8-1919D7843F97}"/>
                  </a:ext>
                </a:extLst>
              </p:cNvPr>
              <p:cNvSpPr txBox="1"/>
              <p:nvPr/>
            </p:nvSpPr>
            <p:spPr>
              <a:xfrm>
                <a:off x="1590778" y="5825185"/>
                <a:ext cx="3294853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8D4A9E6-4C28-7571-3AE8-1919D7843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778" y="5825185"/>
                <a:ext cx="3294853" cy="684931"/>
              </a:xfrm>
              <a:prstGeom prst="rect">
                <a:avLst/>
              </a:prstGeom>
              <a:blipFill>
                <a:blip r:embed="rId10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3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7" grpId="0"/>
      <p:bldP spid="11" grpId="0"/>
      <p:bldP spid="21" grpId="0" animBg="1"/>
      <p:bldP spid="35" grpId="0"/>
      <p:bldP spid="36" grpId="0"/>
      <p:bldP spid="37" grpId="0"/>
      <p:bldP spid="38" grpId="0"/>
      <p:bldP spid="39" grpId="0" animBg="1"/>
      <p:bldP spid="57" grpId="0"/>
      <p:bldP spid="83" grpId="0" animBg="1"/>
      <p:bldP spid="129" grpId="0"/>
      <p:bldP spid="130" grpId="0"/>
      <p:bldP spid="131" grpId="0"/>
      <p:bldP spid="132" grpId="0"/>
      <p:bldP spid="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2285286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D3607-D278-6694-4839-308337093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157" y="843218"/>
            <a:ext cx="10059804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9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6616" y="573122"/>
                <a:ext cx="1141597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Find the matrix for each of the following rotations about the origin: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AU" sz="2400" dirty="0"/>
                  <a:t> anti-clockwise</a:t>
                </a:r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AU" sz="2400" dirty="0"/>
                  <a:t> clockwise</a:t>
                </a:r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400" dirty="0"/>
                  <a:t> clockwise</a:t>
                </a:r>
              </a:p>
              <a:p>
                <a:pPr marL="457200" indent="-457200">
                  <a:buAutoNum type="alphaLcParenR"/>
                </a:pPr>
                <a:endParaRPr lang="en-A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16" y="573122"/>
                <a:ext cx="11415975" cy="1938992"/>
              </a:xfrm>
              <a:prstGeom prst="rect">
                <a:avLst/>
              </a:prstGeom>
              <a:blipFill>
                <a:blip r:embed="rId2"/>
                <a:stretch>
                  <a:fillRect l="-801" t="-25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04335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4D8A7-63C8-0209-FD84-2192A4B8ABEC}"/>
                  </a:ext>
                </a:extLst>
              </p:cNvPr>
              <p:cNvSpPr txBox="1"/>
              <p:nvPr/>
            </p:nvSpPr>
            <p:spPr>
              <a:xfrm>
                <a:off x="301275" y="2366991"/>
                <a:ext cx="2042356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4D8A7-63C8-0209-FD84-2192A4B8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75" y="2366991"/>
                <a:ext cx="2042356" cy="547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DABAC0-3C63-66DA-7713-9662F40BA932}"/>
                  </a:ext>
                </a:extLst>
              </p:cNvPr>
              <p:cNvSpPr txBox="1"/>
              <p:nvPr/>
            </p:nvSpPr>
            <p:spPr>
              <a:xfrm>
                <a:off x="196616" y="3085236"/>
                <a:ext cx="3533621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DABAC0-3C63-66DA-7713-9662F40B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16" y="3085236"/>
                <a:ext cx="3533621" cy="547779"/>
              </a:xfrm>
              <a:prstGeom prst="rect">
                <a:avLst/>
              </a:prstGeom>
              <a:blipFill>
                <a:blip r:embed="rId4"/>
                <a:stretch>
                  <a:fillRect l="-4310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76AD83-EF10-2A02-D8C4-736B7955F2E6}"/>
                  </a:ext>
                </a:extLst>
              </p:cNvPr>
              <p:cNvSpPr txBox="1"/>
              <p:nvPr/>
            </p:nvSpPr>
            <p:spPr>
              <a:xfrm>
                <a:off x="1677679" y="2640880"/>
                <a:ext cx="3533621" cy="1335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76AD83-EF10-2A02-D8C4-736B7955F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679" y="2640880"/>
                <a:ext cx="3533621" cy="13350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EC8ABD-9521-0A6F-73BE-FC69DFA31FAA}"/>
                  </a:ext>
                </a:extLst>
              </p:cNvPr>
              <p:cNvSpPr txBox="1"/>
              <p:nvPr/>
            </p:nvSpPr>
            <p:spPr>
              <a:xfrm>
                <a:off x="301275" y="4864637"/>
                <a:ext cx="3533621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b</a:t>
                </a:r>
                <a:r>
                  <a:rPr lang="en-AU" sz="2000" b="0" dirty="0"/>
                  <a:t>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(−60)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(−60)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(−60)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(−60)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EC8ABD-9521-0A6F-73BE-FC69DFA31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75" y="4864637"/>
                <a:ext cx="3533621" cy="684931"/>
              </a:xfrm>
              <a:prstGeom prst="rect">
                <a:avLst/>
              </a:prstGeom>
              <a:blipFill>
                <a:blip r:embed="rId6"/>
                <a:stretch>
                  <a:fillRect l="-43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709592-2587-8B70-BAEB-F37C1CA98415}"/>
                  </a:ext>
                </a:extLst>
              </p:cNvPr>
              <p:cNvSpPr txBox="1"/>
              <p:nvPr/>
            </p:nvSpPr>
            <p:spPr>
              <a:xfrm>
                <a:off x="2619897" y="4420281"/>
                <a:ext cx="3533621" cy="1329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709592-2587-8B70-BAEB-F37C1CA98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897" y="4420281"/>
                <a:ext cx="3533621" cy="1329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26880EA-07BB-4714-7E61-16797715FBAF}"/>
                  </a:ext>
                </a:extLst>
              </p:cNvPr>
              <p:cNvSpPr txBox="1"/>
              <p:nvPr/>
            </p:nvSpPr>
            <p:spPr>
              <a:xfrm>
                <a:off x="6270488" y="2914770"/>
                <a:ext cx="3533621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c</a:t>
                </a:r>
                <a:r>
                  <a:rPr lang="en-AU" sz="2000" b="0" dirty="0"/>
                  <a:t>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(−135)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−135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135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135</m:t>
                                  </m:r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26880EA-07BB-4714-7E61-16797715F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488" y="2914770"/>
                <a:ext cx="3533621" cy="684931"/>
              </a:xfrm>
              <a:prstGeom prst="rect">
                <a:avLst/>
              </a:prstGeom>
              <a:blipFill>
                <a:blip r:embed="rId8"/>
                <a:stretch>
                  <a:fillRect l="-44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A2736E-D005-CB26-1536-411C665C9F98}"/>
                  </a:ext>
                </a:extLst>
              </p:cNvPr>
              <p:cNvSpPr txBox="1"/>
              <p:nvPr/>
            </p:nvSpPr>
            <p:spPr>
              <a:xfrm>
                <a:off x="8911840" y="2588686"/>
                <a:ext cx="3533621" cy="13370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A2736E-D005-CB26-1536-411C665C9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840" y="2588686"/>
                <a:ext cx="3533621" cy="13370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3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4" grpId="0"/>
      <p:bldP spid="25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D837F4-DD75-1923-581B-0F80F942E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8" y="659235"/>
            <a:ext cx="8411749" cy="943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04335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025106-3CBC-BAFE-FACF-EB1DC7A99999}"/>
                  </a:ext>
                </a:extLst>
              </p:cNvPr>
              <p:cNvSpPr txBox="1"/>
              <p:nvPr/>
            </p:nvSpPr>
            <p:spPr>
              <a:xfrm>
                <a:off x="258088" y="2046698"/>
                <a:ext cx="5351257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a)Transformation matrix: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025106-3CBC-BAFE-FACF-EB1DC7A99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88" y="2046698"/>
                <a:ext cx="5351257" cy="547779"/>
              </a:xfrm>
              <a:prstGeom prst="rect">
                <a:avLst/>
              </a:prstGeom>
              <a:blipFill>
                <a:blip r:embed="rId3"/>
                <a:stretch>
                  <a:fillRect l="-2847" b="-55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58086B-CFBC-5034-3EDA-54439CBA8209}"/>
                  </a:ext>
                </a:extLst>
              </p:cNvPr>
              <p:cNvSpPr txBox="1"/>
              <p:nvPr/>
            </p:nvSpPr>
            <p:spPr>
              <a:xfrm>
                <a:off x="5002823" y="2046698"/>
                <a:ext cx="1374925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58086B-CFBC-5034-3EDA-54439CBA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823" y="2046698"/>
                <a:ext cx="1374925" cy="547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6B80CD-E57D-3CE6-C31B-EB98712E37DE}"/>
                  </a:ext>
                </a:extLst>
              </p:cNvPr>
              <p:cNvSpPr txBox="1"/>
              <p:nvPr/>
            </p:nvSpPr>
            <p:spPr>
              <a:xfrm>
                <a:off x="621620" y="2549244"/>
                <a:ext cx="3699368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6B80CD-E57D-3CE6-C31B-EB98712E3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0" y="2549244"/>
                <a:ext cx="3699368" cy="684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013B15-B91B-0ECC-0263-6FDC16E0EA4E}"/>
                  </a:ext>
                </a:extLst>
              </p:cNvPr>
              <p:cNvSpPr txBox="1"/>
              <p:nvPr/>
            </p:nvSpPr>
            <p:spPr>
              <a:xfrm>
                <a:off x="436012" y="3333910"/>
                <a:ext cx="1737378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013B15-B91B-0ECC-0263-6FDC16E0E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2" y="3333910"/>
                <a:ext cx="1737378" cy="684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CAA306-DFA9-EED6-44A5-324788BF8AA2}"/>
                  </a:ext>
                </a:extLst>
              </p:cNvPr>
              <p:cNvSpPr txBox="1"/>
              <p:nvPr/>
            </p:nvSpPr>
            <p:spPr>
              <a:xfrm>
                <a:off x="621620" y="4118576"/>
                <a:ext cx="17373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→(−3,2)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CAA306-DFA9-EED6-44A5-324788BF8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0" y="4118576"/>
                <a:ext cx="1737378" cy="307777"/>
              </a:xfrm>
              <a:prstGeom prst="rect">
                <a:avLst/>
              </a:prstGeom>
              <a:blipFill>
                <a:blip r:embed="rId7"/>
                <a:stretch>
                  <a:fillRect t="-4000" r="-4211" b="-3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691767-1634-293D-0307-E0B3762C257E}"/>
                  </a:ext>
                </a:extLst>
              </p:cNvPr>
              <p:cNvSpPr txBox="1"/>
              <p:nvPr/>
            </p:nvSpPr>
            <p:spPr>
              <a:xfrm>
                <a:off x="161779" y="4544552"/>
                <a:ext cx="5934222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b</a:t>
                </a:r>
                <a:r>
                  <a:rPr lang="en-AU" sz="2000" b="0" dirty="0"/>
                  <a:t>)Transformation matrix: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(−45)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(−45)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(−45)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(−45)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691767-1634-293D-0307-E0B3762C2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9" y="4544552"/>
                <a:ext cx="5934222" cy="684931"/>
              </a:xfrm>
              <a:prstGeom prst="rect">
                <a:avLst/>
              </a:prstGeom>
              <a:blipFill>
                <a:blip r:embed="rId8"/>
                <a:stretch>
                  <a:fillRect l="-26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DF7564-81B1-33D5-494F-D908FE9AFE12}"/>
                  </a:ext>
                </a:extLst>
              </p:cNvPr>
              <p:cNvSpPr txBox="1"/>
              <p:nvPr/>
            </p:nvSpPr>
            <p:spPr>
              <a:xfrm>
                <a:off x="4770145" y="4263524"/>
                <a:ext cx="3533621" cy="13370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DF7564-81B1-33D5-494F-D908FE9AF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145" y="4263524"/>
                <a:ext cx="3533621" cy="13370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BFAAE2-9082-F449-2E91-A20E7318953C}"/>
                  </a:ext>
                </a:extLst>
              </p:cNvPr>
              <p:cNvSpPr txBox="1"/>
              <p:nvPr/>
            </p:nvSpPr>
            <p:spPr>
              <a:xfrm>
                <a:off x="595314" y="5478007"/>
                <a:ext cx="2585876" cy="1133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BFAAE2-9082-F449-2E91-A20E73189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4" y="5478007"/>
                <a:ext cx="2585876" cy="11339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FF6906-E0CA-AACA-07E4-49766517A58E}"/>
                  </a:ext>
                </a:extLst>
              </p:cNvPr>
              <p:cNvSpPr txBox="1"/>
              <p:nvPr/>
            </p:nvSpPr>
            <p:spPr>
              <a:xfrm>
                <a:off x="3043350" y="5376408"/>
                <a:ext cx="1737378" cy="13370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FF6906-E0CA-AACA-07E4-49766517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50" y="5376408"/>
                <a:ext cx="1737378" cy="13370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999F0E-67C3-7F6C-1124-BDC8F5B995CC}"/>
                  </a:ext>
                </a:extLst>
              </p:cNvPr>
              <p:cNvSpPr txBox="1"/>
              <p:nvPr/>
            </p:nvSpPr>
            <p:spPr>
              <a:xfrm>
                <a:off x="4471300" y="5443225"/>
                <a:ext cx="1737378" cy="13370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999F0E-67C3-7F6C-1124-BDC8F5B99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300" y="5443225"/>
                <a:ext cx="1737378" cy="13370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E2C011-E402-3AEC-AF6E-44353E6E2637}"/>
                  </a:ext>
                </a:extLst>
              </p:cNvPr>
              <p:cNvSpPr txBox="1"/>
              <p:nvPr/>
            </p:nvSpPr>
            <p:spPr>
              <a:xfrm>
                <a:off x="7036507" y="6068957"/>
                <a:ext cx="3713455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E2C011-E402-3AEC-AF6E-44353E6E2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07" y="6068957"/>
                <a:ext cx="3713455" cy="691536"/>
              </a:xfrm>
              <a:prstGeom prst="rect">
                <a:avLst/>
              </a:prstGeom>
              <a:blipFill>
                <a:blip r:embed="rId13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5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04335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F9731-EC7D-9359-55F0-6FE1BAB87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340" b="86814"/>
          <a:stretch/>
        </p:blipFill>
        <p:spPr>
          <a:xfrm>
            <a:off x="3165822" y="34081"/>
            <a:ext cx="8469489" cy="1101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59D744-23A1-236C-BA72-DE870E2153A3}"/>
                  </a:ext>
                </a:extLst>
              </p:cNvPr>
              <p:cNvSpPr txBox="1"/>
              <p:nvPr/>
            </p:nvSpPr>
            <p:spPr>
              <a:xfrm>
                <a:off x="186014" y="1135468"/>
                <a:ext cx="2042356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59D744-23A1-236C-BA72-DE870E215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14" y="1135468"/>
                <a:ext cx="2042356" cy="547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6B05C-4B5C-6589-7B95-B146A35938AA}"/>
                  </a:ext>
                </a:extLst>
              </p:cNvPr>
              <p:cNvSpPr txBox="1"/>
              <p:nvPr/>
            </p:nvSpPr>
            <p:spPr>
              <a:xfrm>
                <a:off x="186014" y="1868862"/>
                <a:ext cx="477787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a) let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AU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=30°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6B05C-4B5C-6589-7B95-B146A3593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14" y="1868862"/>
                <a:ext cx="4777872" cy="307777"/>
              </a:xfrm>
              <a:prstGeom prst="rect">
                <a:avLst/>
              </a:prstGeom>
              <a:blipFill>
                <a:blip r:embed="rId5"/>
                <a:stretch>
                  <a:fillRect l="-3321" t="-2600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1CFD9C-78EE-5FCC-8CBE-A1FAC61EA9E6}"/>
                  </a:ext>
                </a:extLst>
              </p:cNvPr>
              <p:cNvSpPr txBox="1"/>
              <p:nvPr/>
            </p:nvSpPr>
            <p:spPr>
              <a:xfrm>
                <a:off x="299992" y="2209509"/>
                <a:ext cx="6584901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Required transformation matrix: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1CFD9C-78EE-5FCC-8CBE-A1FAC61EA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92" y="2209509"/>
                <a:ext cx="6584901" cy="547779"/>
              </a:xfrm>
              <a:prstGeom prst="rect">
                <a:avLst/>
              </a:prstGeom>
              <a:blipFill>
                <a:blip r:embed="rId6"/>
                <a:stretch>
                  <a:fillRect l="-2315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E45B1-6F7E-5521-472C-193C8FBEF138}"/>
                  </a:ext>
                </a:extLst>
              </p:cNvPr>
              <p:cNvSpPr txBox="1"/>
              <p:nvPr/>
            </p:nvSpPr>
            <p:spPr>
              <a:xfrm>
                <a:off x="0" y="2790158"/>
                <a:ext cx="3447735" cy="5650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E45B1-6F7E-5521-472C-193C8FBEF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90158"/>
                <a:ext cx="3447735" cy="5650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D13FCF-9008-AB9D-C554-0281758DA1B4}"/>
                  </a:ext>
                </a:extLst>
              </p:cNvPr>
              <p:cNvSpPr txBox="1"/>
              <p:nvPr/>
            </p:nvSpPr>
            <p:spPr>
              <a:xfrm>
                <a:off x="299992" y="3502817"/>
                <a:ext cx="1873397" cy="1329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D13FCF-9008-AB9D-C554-0281758DA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92" y="3502817"/>
                <a:ext cx="1873397" cy="1329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A3E34F4-291D-2E5F-0F44-20F2803FF037}"/>
              </a:ext>
            </a:extLst>
          </p:cNvPr>
          <p:cNvSpPr txBox="1"/>
          <p:nvPr/>
        </p:nvSpPr>
        <p:spPr>
          <a:xfrm>
            <a:off x="7046575" y="1725212"/>
            <a:ext cx="47778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dirty="0"/>
              <a:t>b)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A70E55-CE4B-F108-D474-2ED650055072}"/>
              </a:ext>
            </a:extLst>
          </p:cNvPr>
          <p:cNvGrpSpPr/>
          <p:nvPr/>
        </p:nvGrpSpPr>
        <p:grpSpPr>
          <a:xfrm>
            <a:off x="9942755" y="1123097"/>
            <a:ext cx="1944720" cy="1680120"/>
            <a:chOff x="9942755" y="1123097"/>
            <a:chExt cx="1944720" cy="16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3F5FE5B-F2D5-CF16-EE21-2FFFB81B53FB}"/>
                    </a:ext>
                  </a:extLst>
                </p14:cNvPr>
                <p14:cNvContentPartPr/>
                <p14:nvPr/>
              </p14:nvContentPartPr>
              <p14:xfrm>
                <a:off x="10225355" y="1158737"/>
                <a:ext cx="50400" cy="69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3F5FE5B-F2D5-CF16-EE21-2FFFB81B53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16355" y="1149737"/>
                  <a:ext cx="68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319DCBC-7332-DDFB-9DC4-E31D8A1063DC}"/>
                    </a:ext>
                  </a:extLst>
                </p14:cNvPr>
                <p14:cNvContentPartPr/>
                <p14:nvPr/>
              </p14:nvContentPartPr>
              <p14:xfrm>
                <a:off x="10270715" y="1173857"/>
                <a:ext cx="97200" cy="1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319DCBC-7332-DDFB-9DC4-E31D8A1063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61715" y="1165217"/>
                  <a:ext cx="11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D98398-9494-EF73-983B-5B964E5AF701}"/>
                    </a:ext>
                  </a:extLst>
                </p14:cNvPr>
                <p14:cNvContentPartPr/>
                <p14:nvPr/>
              </p14:nvContentPartPr>
              <p14:xfrm>
                <a:off x="10240475" y="1181417"/>
                <a:ext cx="37440" cy="162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D98398-9494-EF73-983B-5B964E5AF7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31835" y="1172417"/>
                  <a:ext cx="55080" cy="16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364FA9-BA59-FF99-4A10-FF9807A81826}"/>
                    </a:ext>
                  </a:extLst>
                </p14:cNvPr>
                <p14:cNvContentPartPr/>
                <p14:nvPr/>
              </p14:nvContentPartPr>
              <p14:xfrm>
                <a:off x="9942755" y="2239097"/>
                <a:ext cx="1548360" cy="4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364FA9-BA59-FF99-4A10-FF9807A8182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34115" y="2230457"/>
                  <a:ext cx="1566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232E34-8842-4FA1-2952-3711CDF9BE41}"/>
                    </a:ext>
                  </a:extLst>
                </p14:cNvPr>
                <p14:cNvContentPartPr/>
                <p14:nvPr/>
              </p14:nvContentPartPr>
              <p14:xfrm>
                <a:off x="11468795" y="2172497"/>
                <a:ext cx="81000" cy="177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232E34-8842-4FA1-2952-3711CDF9BE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60155" y="2163857"/>
                  <a:ext cx="98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BAAE72-4BB2-929E-611A-2E812F4222CF}"/>
                    </a:ext>
                  </a:extLst>
                </p14:cNvPr>
                <p14:cNvContentPartPr/>
                <p14:nvPr/>
              </p14:nvContentPartPr>
              <p14:xfrm>
                <a:off x="9981635" y="1325417"/>
                <a:ext cx="1134720" cy="1242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BAAE72-4BB2-929E-611A-2E812F4222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72995" y="1316417"/>
                  <a:ext cx="1152360" cy="12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FE62D7B-4D05-5E74-6E5B-AB1391129BD4}"/>
                    </a:ext>
                  </a:extLst>
                </p14:cNvPr>
                <p14:cNvContentPartPr/>
                <p14:nvPr/>
              </p14:nvContentPartPr>
              <p14:xfrm>
                <a:off x="11221475" y="1183577"/>
                <a:ext cx="96840" cy="192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FE62D7B-4D05-5E74-6E5B-AB1391129B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212835" y="1174937"/>
                  <a:ext cx="114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7380B99-8C5A-FC7B-7760-5FA67ADFAA4A}"/>
                    </a:ext>
                  </a:extLst>
                </p14:cNvPr>
                <p14:cNvContentPartPr/>
                <p14:nvPr/>
              </p14:nvContentPartPr>
              <p14:xfrm>
                <a:off x="11389595" y="1168457"/>
                <a:ext cx="73080" cy="93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7380B99-8C5A-FC7B-7760-5FA67ADFAA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80955" y="1159457"/>
                  <a:ext cx="90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9B37D5-4462-733D-E1E9-3ACC6B68E453}"/>
                    </a:ext>
                  </a:extLst>
                </p14:cNvPr>
                <p14:cNvContentPartPr/>
                <p14:nvPr/>
              </p14:nvContentPartPr>
              <p14:xfrm>
                <a:off x="11507675" y="1142537"/>
                <a:ext cx="90360" cy="117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9B37D5-4462-733D-E1E9-3ACC6B68E45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99035" y="1133537"/>
                  <a:ext cx="108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3A1CAD7-C616-AF26-A533-4EC87369C7BD}"/>
                    </a:ext>
                  </a:extLst>
                </p14:cNvPr>
                <p14:cNvContentPartPr/>
                <p14:nvPr/>
              </p14:nvContentPartPr>
              <p14:xfrm>
                <a:off x="11613155" y="1165937"/>
                <a:ext cx="81720" cy="64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3A1CAD7-C616-AF26-A533-4EC87369C7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04155" y="1157297"/>
                  <a:ext cx="99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9E4C8D-DAC9-5A2C-0740-D42D3116479C}"/>
                    </a:ext>
                  </a:extLst>
                </p14:cNvPr>
                <p14:cNvContentPartPr/>
                <p14:nvPr/>
              </p14:nvContentPartPr>
              <p14:xfrm>
                <a:off x="11707475" y="1123097"/>
                <a:ext cx="180000" cy="104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9E4C8D-DAC9-5A2C-0740-D42D311647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698835" y="1114097"/>
                  <a:ext cx="197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2348B83-A52B-4A00-ED5B-4EED5748BE14}"/>
                    </a:ext>
                  </a:extLst>
                </p14:cNvPr>
                <p14:cNvContentPartPr/>
                <p14:nvPr/>
              </p14:nvContentPartPr>
              <p14:xfrm>
                <a:off x="10494635" y="2072777"/>
                <a:ext cx="43920" cy="152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2348B83-A52B-4A00-ED5B-4EED5748BE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85995" y="2063777"/>
                  <a:ext cx="61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053618-A7A8-1327-42C5-8A635FDE3CB3}"/>
                    </a:ext>
                  </a:extLst>
                </p14:cNvPr>
                <p14:cNvContentPartPr/>
                <p14:nvPr/>
              </p14:nvContentPartPr>
              <p14:xfrm>
                <a:off x="10599035" y="2018057"/>
                <a:ext cx="136440" cy="140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053618-A7A8-1327-42C5-8A635FDE3C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90395" y="2009417"/>
                  <a:ext cx="1540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31E36C-2013-53B7-D20A-D4EAACD4ABE6}"/>
                  </a:ext>
                </a:extLst>
              </p14:cNvPr>
              <p14:cNvContentPartPr/>
              <p14:nvPr/>
            </p14:nvContentPartPr>
            <p14:xfrm>
              <a:off x="10964795" y="1510457"/>
              <a:ext cx="11880" cy="57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31E36C-2013-53B7-D20A-D4EAACD4AB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956155" y="1501817"/>
                <a:ext cx="295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D22C6F8-3768-8F41-85F1-D8992A65D072}"/>
                  </a:ext>
                </a:extLst>
              </p14:cNvPr>
              <p14:cNvContentPartPr/>
              <p14:nvPr/>
            </p14:nvContentPartPr>
            <p14:xfrm>
              <a:off x="10649795" y="2382737"/>
              <a:ext cx="26280" cy="12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D22C6F8-3768-8F41-85F1-D8992A65D07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41155" y="2374097"/>
                <a:ext cx="4392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808890F5-D2DF-F38E-C06C-38B36CD3B09F}"/>
              </a:ext>
            </a:extLst>
          </p:cNvPr>
          <p:cNvGrpSpPr/>
          <p:nvPr/>
        </p:nvGrpSpPr>
        <p:grpSpPr>
          <a:xfrm>
            <a:off x="10970555" y="1711337"/>
            <a:ext cx="307800" cy="516600"/>
            <a:chOff x="10970555" y="1711337"/>
            <a:chExt cx="30780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3A86DF9-DA76-FE35-9EC1-61408940D719}"/>
                    </a:ext>
                  </a:extLst>
                </p14:cNvPr>
                <p14:cNvContentPartPr/>
                <p14:nvPr/>
              </p14:nvContentPartPr>
              <p14:xfrm>
                <a:off x="10970555" y="1711337"/>
                <a:ext cx="4320" cy="11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3A86DF9-DA76-FE35-9EC1-61408940D7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61555" y="1702337"/>
                  <a:ext cx="21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FEF454-F939-D672-A9BE-317DF236FF37}"/>
                    </a:ext>
                  </a:extLst>
                </p14:cNvPr>
                <p14:cNvContentPartPr/>
                <p14:nvPr/>
              </p14:nvContentPartPr>
              <p14:xfrm>
                <a:off x="10973795" y="1931297"/>
                <a:ext cx="28800" cy="296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FEF454-F939-D672-A9BE-317DF236FF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64795" y="1922657"/>
                  <a:ext cx="46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DC4F37-7459-E43A-BD98-7C69F0A4172E}"/>
                    </a:ext>
                  </a:extLst>
                </p14:cNvPr>
                <p14:cNvContentPartPr/>
                <p14:nvPr/>
              </p14:nvContentPartPr>
              <p14:xfrm>
                <a:off x="11078915" y="1763897"/>
                <a:ext cx="199440" cy="184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DC4F37-7459-E43A-BD98-7C69F0A4172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70275" y="1754897"/>
                  <a:ext cx="21708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5B9BE4-6E75-BB5C-5806-B9655CD069CB}"/>
              </a:ext>
            </a:extLst>
          </p:cNvPr>
          <p:cNvGrpSpPr/>
          <p:nvPr/>
        </p:nvGrpSpPr>
        <p:grpSpPr>
          <a:xfrm>
            <a:off x="10412915" y="1621337"/>
            <a:ext cx="180000" cy="235800"/>
            <a:chOff x="10412915" y="1621337"/>
            <a:chExt cx="18000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D39BD5-BE87-3EA5-A1D7-8178515C7110}"/>
                    </a:ext>
                  </a:extLst>
                </p14:cNvPr>
                <p14:cNvContentPartPr/>
                <p14:nvPr/>
              </p14:nvContentPartPr>
              <p14:xfrm>
                <a:off x="10412915" y="1621337"/>
                <a:ext cx="180000" cy="235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D39BD5-BE87-3EA5-A1D7-8178515C71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04275" y="1612697"/>
                  <a:ext cx="197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CFC6068-132B-A297-A646-2C086A40CA66}"/>
                    </a:ext>
                  </a:extLst>
                </p14:cNvPr>
                <p14:cNvContentPartPr/>
                <p14:nvPr/>
              </p14:nvContentPartPr>
              <p14:xfrm>
                <a:off x="10523075" y="1687937"/>
                <a:ext cx="35280" cy="15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CFC6068-132B-A297-A646-2C086A40CA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14075" y="1678937"/>
                  <a:ext cx="52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7E3096-2F87-BA43-8266-972640097F0E}"/>
                    </a:ext>
                  </a:extLst>
                </p14:cNvPr>
                <p14:cNvContentPartPr/>
                <p14:nvPr/>
              </p14:nvContentPartPr>
              <p14:xfrm>
                <a:off x="10508315" y="1715297"/>
                <a:ext cx="62640" cy="91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7E3096-2F87-BA43-8266-972640097F0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99675" y="1706657"/>
                  <a:ext cx="8028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6ACD92D-F59B-CCE7-A586-8A0ECC336FD9}"/>
                  </a:ext>
                </a:extLst>
              </p:cNvPr>
              <p:cNvSpPr txBox="1"/>
              <p:nvPr/>
            </p:nvSpPr>
            <p:spPr>
              <a:xfrm>
                <a:off x="7109603" y="2199846"/>
                <a:ext cx="477787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)=2</m:t>
                    </m:r>
                    <m:func>
                      <m:func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6ACD92D-F59B-CCE7-A586-8A0ECC336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603" y="2199846"/>
                <a:ext cx="4777872" cy="307777"/>
              </a:xfrm>
              <a:prstGeom prst="rect">
                <a:avLst/>
              </a:prstGeom>
              <a:blipFill>
                <a:blip r:embed="rId51"/>
                <a:stretch>
                  <a:fillRect l="-128" t="-4000" b="-3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18082F7-6A45-7AC1-16D4-40A071059085}"/>
                  </a:ext>
                </a:extLst>
              </p:cNvPr>
              <p:cNvSpPr txBox="1"/>
              <p:nvPr/>
            </p:nvSpPr>
            <p:spPr>
              <a:xfrm>
                <a:off x="7400566" y="2538368"/>
                <a:ext cx="2382237" cy="5296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=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−1=−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18082F7-6A45-7AC1-16D4-40A071059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566" y="2538368"/>
                <a:ext cx="2382237" cy="529697"/>
              </a:xfrm>
              <a:prstGeom prst="rect">
                <a:avLst/>
              </a:prstGeom>
              <a:blipFill>
                <a:blip r:embed="rId52"/>
                <a:stretch>
                  <a:fillRect l="-6394" b="-137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87F746-BFEB-BB59-4D7E-D99439C984A9}"/>
                  </a:ext>
                </a:extLst>
              </p:cNvPr>
              <p:cNvSpPr txBox="1"/>
              <p:nvPr/>
            </p:nvSpPr>
            <p:spPr>
              <a:xfrm>
                <a:off x="7116509" y="3200646"/>
                <a:ext cx="477787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)=2</m:t>
                    </m:r>
                    <m:func>
                      <m:func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87F746-BFEB-BB59-4D7E-D99439C98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09" y="3200646"/>
                <a:ext cx="4777872" cy="307777"/>
              </a:xfrm>
              <a:prstGeom prst="rect">
                <a:avLst/>
              </a:prstGeom>
              <a:blipFill>
                <a:blip r:embed="rId53"/>
                <a:stretch>
                  <a:fillRect l="-638" t="-1961" b="-3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24783A7-A876-8DFA-C2A5-15BDF68B58DE}"/>
                  </a:ext>
                </a:extLst>
              </p:cNvPr>
              <p:cNvSpPr txBox="1"/>
              <p:nvPr/>
            </p:nvSpPr>
            <p:spPr>
              <a:xfrm>
                <a:off x="8188718" y="3541470"/>
                <a:ext cx="2382237" cy="4689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=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</m:e>
                    </m:d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24783A7-A876-8DFA-C2A5-15BDF68B5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718" y="3541470"/>
                <a:ext cx="2382237" cy="468911"/>
              </a:xfrm>
              <a:prstGeom prst="rect">
                <a:avLst/>
              </a:prstGeom>
              <a:blipFill>
                <a:blip r:embed="rId54"/>
                <a:stretch>
                  <a:fillRect l="-6394" b="-142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C89E039-A706-BAD2-88BA-77AC567842D3}"/>
                  </a:ext>
                </a:extLst>
              </p:cNvPr>
              <p:cNvSpPr txBox="1"/>
              <p:nvPr/>
            </p:nvSpPr>
            <p:spPr>
              <a:xfrm>
                <a:off x="7020502" y="4178272"/>
                <a:ext cx="4663367" cy="978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dirty="0"/>
                  <a:t>Required transformation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C89E039-A706-BAD2-88BA-77AC56784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2" y="4178272"/>
                <a:ext cx="4663367" cy="978217"/>
              </a:xfrm>
              <a:prstGeom prst="rect">
                <a:avLst/>
              </a:prstGeom>
              <a:blipFill>
                <a:blip r:embed="rId55"/>
                <a:stretch>
                  <a:fillRect l="-33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9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57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04335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B17EE4-1105-BE71-089A-27895958BC78}"/>
                  </a:ext>
                </a:extLst>
              </p:cNvPr>
              <p:cNvSpPr txBox="1"/>
              <p:nvPr/>
            </p:nvSpPr>
            <p:spPr>
              <a:xfrm>
                <a:off x="607169" y="1394840"/>
                <a:ext cx="3304004" cy="345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AU" sz="2000" b="0" dirty="0"/>
                  <a:t>Hypotenuse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B17EE4-1105-BE71-089A-27895958B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69" y="1394840"/>
                <a:ext cx="3304004" cy="345416"/>
              </a:xfrm>
              <a:prstGeom prst="rect">
                <a:avLst/>
              </a:prstGeom>
              <a:blipFill>
                <a:blip r:embed="rId2"/>
                <a:stretch>
                  <a:fillRect l="-4797" t="-12500" b="-446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240118-13BA-9224-F3AF-4963ABDDB617}"/>
                  </a:ext>
                </a:extLst>
              </p:cNvPr>
              <p:cNvSpPr txBox="1"/>
              <p:nvPr/>
            </p:nvSpPr>
            <p:spPr>
              <a:xfrm>
                <a:off x="602450" y="1943361"/>
                <a:ext cx="2101990" cy="635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240118-13BA-9224-F3AF-4963ABDDB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50" y="1943361"/>
                <a:ext cx="2101990" cy="635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48BFBF3-4643-596A-78F8-A892CE532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550" y="12658"/>
            <a:ext cx="8783439" cy="1144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EE4730-6768-631B-1A61-E7076900A48A}"/>
              </a:ext>
            </a:extLst>
          </p:cNvPr>
          <p:cNvGrpSpPr/>
          <p:nvPr/>
        </p:nvGrpSpPr>
        <p:grpSpPr>
          <a:xfrm>
            <a:off x="9942755" y="1158737"/>
            <a:ext cx="1607040" cy="1644480"/>
            <a:chOff x="9942755" y="1158737"/>
            <a:chExt cx="1607040" cy="16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8A64E4-B07B-B7CE-7221-3DD3EF7F4929}"/>
                    </a:ext>
                  </a:extLst>
                </p14:cNvPr>
                <p14:cNvContentPartPr/>
                <p14:nvPr/>
              </p14:nvContentPartPr>
              <p14:xfrm>
                <a:off x="10225355" y="1158737"/>
                <a:ext cx="50400" cy="69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8A64E4-B07B-B7CE-7221-3DD3EF7F49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16355" y="1149737"/>
                  <a:ext cx="68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DC2207-9269-BBC7-E60B-560EC777DDE6}"/>
                    </a:ext>
                  </a:extLst>
                </p14:cNvPr>
                <p14:cNvContentPartPr/>
                <p14:nvPr/>
              </p14:nvContentPartPr>
              <p14:xfrm>
                <a:off x="10270715" y="1173857"/>
                <a:ext cx="97200" cy="1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DC2207-9269-BBC7-E60B-560EC777DD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61715" y="1165217"/>
                  <a:ext cx="11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E7A86BB-9CB8-9E7C-03C1-7BB6B87F0628}"/>
                    </a:ext>
                  </a:extLst>
                </p14:cNvPr>
                <p14:cNvContentPartPr/>
                <p14:nvPr/>
              </p14:nvContentPartPr>
              <p14:xfrm>
                <a:off x="10240475" y="1181417"/>
                <a:ext cx="37440" cy="162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E7A86BB-9CB8-9E7C-03C1-7BB6B87F06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31835" y="1172417"/>
                  <a:ext cx="55080" cy="16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38D511-FF8D-C663-230A-6D4D18C05134}"/>
                    </a:ext>
                  </a:extLst>
                </p14:cNvPr>
                <p14:cNvContentPartPr/>
                <p14:nvPr/>
              </p14:nvContentPartPr>
              <p14:xfrm>
                <a:off x="9942755" y="2239097"/>
                <a:ext cx="1548360" cy="48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38D511-FF8D-C663-230A-6D4D18C0513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34115" y="2230457"/>
                  <a:ext cx="1566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D8F24F-53B4-6BC3-9E96-B50299B0DAD4}"/>
                    </a:ext>
                  </a:extLst>
                </p14:cNvPr>
                <p14:cNvContentPartPr/>
                <p14:nvPr/>
              </p14:nvContentPartPr>
              <p14:xfrm>
                <a:off x="11468795" y="2172497"/>
                <a:ext cx="81000" cy="17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D8F24F-53B4-6BC3-9E96-B50299B0DA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460155" y="2163857"/>
                  <a:ext cx="98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7B98CC-727A-6EC3-4E62-8065BF5C4C4A}"/>
                    </a:ext>
                  </a:extLst>
                </p14:cNvPr>
                <p14:cNvContentPartPr/>
                <p14:nvPr/>
              </p14:nvContentPartPr>
              <p14:xfrm>
                <a:off x="9981635" y="1325417"/>
                <a:ext cx="1134720" cy="124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7B98CC-727A-6EC3-4E62-8065BF5C4C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72995" y="1316417"/>
                  <a:ext cx="1152360" cy="12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C87DA4-886F-A4F9-4B7E-61D46EFB003B}"/>
                    </a:ext>
                  </a:extLst>
                </p14:cNvPr>
                <p14:cNvContentPartPr/>
                <p14:nvPr/>
              </p14:nvContentPartPr>
              <p14:xfrm>
                <a:off x="10494635" y="2072777"/>
                <a:ext cx="43920" cy="15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C87DA4-886F-A4F9-4B7E-61D46EFB00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85995" y="2063777"/>
                  <a:ext cx="61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A859D8-EF74-FB2B-C520-929E32501A3F}"/>
                    </a:ext>
                  </a:extLst>
                </p14:cNvPr>
                <p14:cNvContentPartPr/>
                <p14:nvPr/>
              </p14:nvContentPartPr>
              <p14:xfrm>
                <a:off x="10599035" y="2018057"/>
                <a:ext cx="136440" cy="140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A859D8-EF74-FB2B-C520-929E32501A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90395" y="2009417"/>
                  <a:ext cx="1540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160452-2248-44CB-161D-E67B9925A5EC}"/>
              </a:ext>
            </a:extLst>
          </p:cNvPr>
          <p:cNvGrpSpPr/>
          <p:nvPr/>
        </p:nvGrpSpPr>
        <p:grpSpPr>
          <a:xfrm>
            <a:off x="11223635" y="1017112"/>
            <a:ext cx="851760" cy="425520"/>
            <a:chOff x="11223635" y="1017112"/>
            <a:chExt cx="85176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62CB3B-8681-69B7-0FBD-422221422714}"/>
                    </a:ext>
                  </a:extLst>
                </p14:cNvPr>
                <p14:cNvContentPartPr/>
                <p14:nvPr/>
              </p14:nvContentPartPr>
              <p14:xfrm>
                <a:off x="11223635" y="1175512"/>
                <a:ext cx="144720" cy="267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62CB3B-8681-69B7-0FBD-4222214227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214995" y="1166872"/>
                  <a:ext cx="162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97DF27F-7BB6-1BE9-EA7E-701378998768}"/>
                    </a:ext>
                  </a:extLst>
                </p14:cNvPr>
                <p14:cNvContentPartPr/>
                <p14:nvPr/>
              </p14:nvContentPartPr>
              <p14:xfrm>
                <a:off x="11389595" y="1179112"/>
                <a:ext cx="95040" cy="43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97DF27F-7BB6-1BE9-EA7E-70137899876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80955" y="1170112"/>
                  <a:ext cx="112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AA5356-E59E-2EC6-50A4-7FFA79D2366F}"/>
                    </a:ext>
                  </a:extLst>
                </p14:cNvPr>
                <p14:cNvContentPartPr/>
                <p14:nvPr/>
              </p14:nvContentPartPr>
              <p14:xfrm>
                <a:off x="11409755" y="1246072"/>
                <a:ext cx="102960" cy="47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AA5356-E59E-2EC6-50A4-7FFA79D2366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01115" y="1237432"/>
                  <a:ext cx="120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0987A0-0879-92AF-D02D-A85F4E9A1D77}"/>
                    </a:ext>
                  </a:extLst>
                </p14:cNvPr>
                <p14:cNvContentPartPr/>
                <p14:nvPr/>
              </p14:nvContentPartPr>
              <p14:xfrm>
                <a:off x="11593715" y="1100632"/>
                <a:ext cx="201960" cy="140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0987A0-0879-92AF-D02D-A85F4E9A1D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584715" y="1091992"/>
                  <a:ext cx="219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126393-A8F5-88C6-B121-F197058949BE}"/>
                    </a:ext>
                  </a:extLst>
                </p14:cNvPr>
                <p14:cNvContentPartPr/>
                <p14:nvPr/>
              </p14:nvContentPartPr>
              <p14:xfrm>
                <a:off x="11810435" y="1017112"/>
                <a:ext cx="264960" cy="156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126393-A8F5-88C6-B121-F197058949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01795" y="1008472"/>
                  <a:ext cx="28260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33F7070-BEFA-965E-6455-D8F9534D9636}"/>
                  </a:ext>
                </a:extLst>
              </p14:cNvPr>
              <p14:cNvContentPartPr/>
              <p14:nvPr/>
            </p14:nvContentPartPr>
            <p14:xfrm>
              <a:off x="10634675" y="2432992"/>
              <a:ext cx="17280" cy="111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33F7070-BEFA-965E-6455-D8F9534D963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26035" y="2424352"/>
                <a:ext cx="3492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5AA9620-87DB-4E7E-5E23-06891FC16B4C}"/>
              </a:ext>
            </a:extLst>
          </p:cNvPr>
          <p:cNvGrpSpPr/>
          <p:nvPr/>
        </p:nvGrpSpPr>
        <p:grpSpPr>
          <a:xfrm>
            <a:off x="10266755" y="1530832"/>
            <a:ext cx="992160" cy="695520"/>
            <a:chOff x="10266755" y="1530832"/>
            <a:chExt cx="992160" cy="6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41AF163-1DB0-5969-7084-B603F32F9290}"/>
                    </a:ext>
                  </a:extLst>
                </p14:cNvPr>
                <p14:cNvContentPartPr/>
                <p14:nvPr/>
              </p14:nvContentPartPr>
              <p14:xfrm>
                <a:off x="10941395" y="1565032"/>
                <a:ext cx="8280" cy="10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41AF163-1DB0-5969-7084-B603F32F92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32395" y="1556032"/>
                  <a:ext cx="25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2328D27-0AAE-8137-3C4C-5ABBE3D16DF7}"/>
                    </a:ext>
                  </a:extLst>
                </p14:cNvPr>
                <p14:cNvContentPartPr/>
                <p14:nvPr/>
              </p14:nvContentPartPr>
              <p14:xfrm>
                <a:off x="10941395" y="1732432"/>
                <a:ext cx="7560" cy="71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2328D27-0AAE-8137-3C4C-5ABBE3D16D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32395" y="1723432"/>
                  <a:ext cx="25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599DE65-F149-437A-E803-4A9050B7E6A0}"/>
                    </a:ext>
                  </a:extLst>
                </p14:cNvPr>
                <p14:cNvContentPartPr/>
                <p14:nvPr/>
              </p14:nvContentPartPr>
              <p14:xfrm>
                <a:off x="10950035" y="1862752"/>
                <a:ext cx="24120" cy="36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599DE65-F149-437A-E803-4A9050B7E6A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41035" y="1853752"/>
                  <a:ext cx="417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4A1C56-E275-9528-5BF7-071C541976C3}"/>
                    </a:ext>
                  </a:extLst>
                </p14:cNvPr>
                <p14:cNvContentPartPr/>
                <p14:nvPr/>
              </p14:nvContentPartPr>
              <p14:xfrm>
                <a:off x="11037515" y="1872472"/>
                <a:ext cx="221400" cy="127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4A1C56-E275-9528-5BF7-071C541976C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28875" y="1863472"/>
                  <a:ext cx="239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6E2FCA-6FE1-A552-8B5B-B4789C6F3058}"/>
                    </a:ext>
                  </a:extLst>
                </p14:cNvPr>
                <p14:cNvContentPartPr/>
                <p14:nvPr/>
              </p14:nvContentPartPr>
              <p14:xfrm>
                <a:off x="10266755" y="1530832"/>
                <a:ext cx="554400" cy="65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6E2FCA-6FE1-A552-8B5B-B4789C6F305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57755" y="1522192"/>
                  <a:ext cx="572040" cy="67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9AB812-1801-6A58-CD62-31B88135B10B}"/>
              </a:ext>
            </a:extLst>
          </p:cNvPr>
          <p:cNvGrpSpPr/>
          <p:nvPr/>
        </p:nvGrpSpPr>
        <p:grpSpPr>
          <a:xfrm>
            <a:off x="10362875" y="1374952"/>
            <a:ext cx="106920" cy="213840"/>
            <a:chOff x="10362875" y="1374952"/>
            <a:chExt cx="10692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C19C28B-8F85-2B6B-A068-7A22729E062F}"/>
                    </a:ext>
                  </a:extLst>
                </p14:cNvPr>
                <p14:cNvContentPartPr/>
                <p14:nvPr/>
              </p14:nvContentPartPr>
              <p14:xfrm>
                <a:off x="10362875" y="1374952"/>
                <a:ext cx="92520" cy="11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C19C28B-8F85-2B6B-A068-7A22729E06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53875" y="1366312"/>
                  <a:ext cx="110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34D31B2-1DD0-9B76-89BE-42E473D9450F}"/>
                    </a:ext>
                  </a:extLst>
                </p14:cNvPr>
                <p14:cNvContentPartPr/>
                <p14:nvPr/>
              </p14:nvContentPartPr>
              <p14:xfrm>
                <a:off x="10430915" y="1552072"/>
                <a:ext cx="38880" cy="36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34D31B2-1DD0-9B76-89BE-42E473D9450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21915" y="1543072"/>
                  <a:ext cx="5652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A2C062-0898-41C2-974D-FBA736BFBDD6}"/>
                  </a:ext>
                </a:extLst>
              </p:cNvPr>
              <p:cNvSpPr txBox="1"/>
              <p:nvPr/>
            </p:nvSpPr>
            <p:spPr>
              <a:xfrm>
                <a:off x="610199" y="2702800"/>
                <a:ext cx="2101990" cy="5846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A2C062-0898-41C2-974D-FBA736BFB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99" y="2702800"/>
                <a:ext cx="2101990" cy="584647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F82D8F2-2274-36AA-FFA2-8C8205A7AF8B}"/>
                  </a:ext>
                </a:extLst>
              </p:cNvPr>
              <p:cNvSpPr txBox="1"/>
              <p:nvPr/>
            </p:nvSpPr>
            <p:spPr>
              <a:xfrm>
                <a:off x="0" y="3541656"/>
                <a:ext cx="4485879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F82D8F2-2274-36AA-FFA2-8C8205A7A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41656"/>
                <a:ext cx="4485879" cy="684931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398ED-59E8-E51D-6594-208590FE6E92}"/>
                  </a:ext>
                </a:extLst>
              </p:cNvPr>
              <p:cNvSpPr txBox="1"/>
              <p:nvPr/>
            </p:nvSpPr>
            <p:spPr>
              <a:xfrm>
                <a:off x="386158" y="4369416"/>
                <a:ext cx="300932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0398ED-59E8-E51D-6594-208590FE6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8" y="4369416"/>
                <a:ext cx="3009322" cy="307777"/>
              </a:xfrm>
              <a:prstGeom prst="rect">
                <a:avLst/>
              </a:prstGeom>
              <a:blipFill>
                <a:blip r:embed="rId49"/>
                <a:stretch>
                  <a:fillRect t="-4000" b="-3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F2AEDA-E61E-B78E-FAD3-8D80292A3642}"/>
                  </a:ext>
                </a:extLst>
              </p:cNvPr>
              <p:cNvSpPr txBox="1"/>
              <p:nvPr/>
            </p:nvSpPr>
            <p:spPr>
              <a:xfrm>
                <a:off x="1199779" y="4683961"/>
                <a:ext cx="3009322" cy="752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F2AEDA-E61E-B78E-FAD3-8D80292A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79" y="4683961"/>
                <a:ext cx="3009322" cy="75232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FFABF43-B51E-6E36-A580-3F7188EBE639}"/>
                  </a:ext>
                </a:extLst>
              </p:cNvPr>
              <p:cNvSpPr txBox="1"/>
              <p:nvPr/>
            </p:nvSpPr>
            <p:spPr>
              <a:xfrm>
                <a:off x="754510" y="5526124"/>
                <a:ext cx="3009322" cy="583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+1 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FFABF43-B51E-6E36-A580-3F7188EBE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" y="5526124"/>
                <a:ext cx="3009322" cy="583365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A5AA906-3767-B3BE-BF90-F25AE920F907}"/>
                  </a:ext>
                </a:extLst>
              </p:cNvPr>
              <p:cNvSpPr txBox="1"/>
              <p:nvPr/>
            </p:nvSpPr>
            <p:spPr>
              <a:xfrm>
                <a:off x="1368893" y="6123172"/>
                <a:ext cx="3009322" cy="622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2−(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+1 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+1 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A5AA906-3767-B3BE-BF90-F25AE920F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893" y="6123172"/>
                <a:ext cx="3009322" cy="622735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B994297-BF0D-C9B5-F18F-2A998F784121}"/>
                  </a:ext>
                </a:extLst>
              </p:cNvPr>
              <p:cNvSpPr txBox="1"/>
              <p:nvPr/>
            </p:nvSpPr>
            <p:spPr>
              <a:xfrm>
                <a:off x="5649992" y="1463163"/>
                <a:ext cx="300932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B994297-BF0D-C9B5-F18F-2A998F78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992" y="1463163"/>
                <a:ext cx="3009322" cy="307777"/>
              </a:xfrm>
              <a:prstGeom prst="rect">
                <a:avLst/>
              </a:prstGeom>
              <a:blipFill>
                <a:blip r:embed="rId5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4B33B41-BCB3-CA8E-937C-51CF66B307AD}"/>
                  </a:ext>
                </a:extLst>
              </p:cNvPr>
              <p:cNvSpPr txBox="1"/>
              <p:nvPr/>
            </p:nvSpPr>
            <p:spPr>
              <a:xfrm>
                <a:off x="6285433" y="1902218"/>
                <a:ext cx="3009322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4B33B41-BCB3-CA8E-937C-51CF66B30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433" y="1902218"/>
                <a:ext cx="3009322" cy="691536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5952B4F-F369-65EA-E73C-454A650CA620}"/>
                  </a:ext>
                </a:extLst>
              </p:cNvPr>
              <p:cNvSpPr txBox="1"/>
              <p:nvPr/>
            </p:nvSpPr>
            <p:spPr>
              <a:xfrm>
                <a:off x="5334221" y="2746949"/>
                <a:ext cx="3009322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5952B4F-F369-65EA-E73C-454A650CA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221" y="2746949"/>
                <a:ext cx="3009322" cy="578235"/>
              </a:xfrm>
              <a:prstGeom prst="rect">
                <a:avLst/>
              </a:prstGeom>
              <a:blipFill>
                <a:blip r:embed="rId5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53AF377-1E0A-2E76-DD68-F3F945920F02}"/>
                  </a:ext>
                </a:extLst>
              </p:cNvPr>
              <p:cNvSpPr txBox="1"/>
              <p:nvPr/>
            </p:nvSpPr>
            <p:spPr>
              <a:xfrm>
                <a:off x="5457012" y="3201066"/>
                <a:ext cx="5875125" cy="1289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+1 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+1 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53AF377-1E0A-2E76-DD68-F3F945920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012" y="3201066"/>
                <a:ext cx="5875125" cy="1289648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592FBA-FA3F-3E3F-012A-A43515426169}"/>
                  </a:ext>
                </a:extLst>
              </p:cNvPr>
              <p:cNvSpPr txBox="1"/>
              <p:nvPr/>
            </p:nvSpPr>
            <p:spPr>
              <a:xfrm>
                <a:off x="6550641" y="4508024"/>
                <a:ext cx="5875125" cy="1289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+1 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+1 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592FBA-FA3F-3E3F-012A-A43515426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41" y="4508024"/>
                <a:ext cx="5875125" cy="1289648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9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04335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BFBF3-4643-596A-78F8-A892CE53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50" y="12658"/>
            <a:ext cx="8783439" cy="1144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592FBA-FA3F-3E3F-012A-A43515426169}"/>
                  </a:ext>
                </a:extLst>
              </p:cNvPr>
              <p:cNvSpPr txBox="1"/>
              <p:nvPr/>
            </p:nvSpPr>
            <p:spPr>
              <a:xfrm>
                <a:off x="-779927" y="1226941"/>
                <a:ext cx="5875125" cy="1289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+1 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+1 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592FBA-FA3F-3E3F-012A-A43515426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9927" y="1226941"/>
                <a:ext cx="5875125" cy="1289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16E73E-08ED-F322-4D48-9A1085BC76F9}"/>
                  </a:ext>
                </a:extLst>
              </p:cNvPr>
              <p:cNvSpPr txBox="1"/>
              <p:nvPr/>
            </p:nvSpPr>
            <p:spPr>
              <a:xfrm>
                <a:off x="-873416" y="2647206"/>
                <a:ext cx="5875125" cy="1337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+1 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(6)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(6)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AU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+1 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16E73E-08ED-F322-4D48-9A1085BC7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3416" y="2647206"/>
                <a:ext cx="5875125" cy="1337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353B9C-2B33-2247-26E5-D18E1D09DF43}"/>
                  </a:ext>
                </a:extLst>
              </p:cNvPr>
              <p:cNvSpPr txBox="1"/>
              <p:nvPr/>
            </p:nvSpPr>
            <p:spPr>
              <a:xfrm>
                <a:off x="-259633" y="3984816"/>
                <a:ext cx="4647557" cy="1206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37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37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37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0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37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353B9C-2B33-2247-26E5-D18E1D09D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9633" y="3984816"/>
                <a:ext cx="4647557" cy="1206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F18C5-E705-5195-30B1-BFF2CF035DC4}"/>
                  </a:ext>
                </a:extLst>
              </p:cNvPr>
              <p:cNvSpPr txBox="1"/>
              <p:nvPr/>
            </p:nvSpPr>
            <p:spPr>
              <a:xfrm>
                <a:off x="-779927" y="5302164"/>
                <a:ext cx="4647557" cy="12271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47</m:t>
                                  </m:r>
                                </m:num>
                                <m:den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F18C5-E705-5195-30B1-BFF2CF035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9927" y="5302164"/>
                <a:ext cx="4647557" cy="1227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C8E9E3-01A2-26D7-EFFF-28893C9FBE88}"/>
                  </a:ext>
                </a:extLst>
              </p:cNvPr>
              <p:cNvSpPr txBox="1"/>
              <p:nvPr/>
            </p:nvSpPr>
            <p:spPr>
              <a:xfrm>
                <a:off x="2901712" y="5631059"/>
                <a:ext cx="4647557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37</m:t>
                              </m:r>
                            </m:den>
                          </m:f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37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C8E9E3-01A2-26D7-EFFF-28893C9FB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12" y="5631059"/>
                <a:ext cx="4647557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9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" grpId="0"/>
      <p:bldP spid="7" grpId="0"/>
      <p:bldP spid="8" grpId="0"/>
      <p:bldP spid="16" grpId="0"/>
    </p:bldLst>
  </p:timing>
</p:sld>
</file>

<file path=ppt/theme/theme1.xml><?xml version="1.0" encoding="utf-8"?>
<a:theme xmlns:a="http://schemas.openxmlformats.org/drawingml/2006/main" name="Harrisd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D09F3E-4688-4AEC-BB50-774283436312}" vid="{7665B62D-697D-483D-AB8C-FB5EBA543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Harrisdale SHS Master Slides</Template>
  <TotalTime>17880</TotalTime>
  <Words>509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Harrisdale</vt:lpstr>
      <vt:lpstr>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TAN Mei Yi [Harrisdale Senior High School]</cp:lastModifiedBy>
  <cp:revision>704</cp:revision>
  <dcterms:created xsi:type="dcterms:W3CDTF">2018-12-02T08:34:01Z</dcterms:created>
  <dcterms:modified xsi:type="dcterms:W3CDTF">2022-08-25T04:53:15Z</dcterms:modified>
</cp:coreProperties>
</file>